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9" r:id="rId2"/>
    <p:sldId id="256" r:id="rId3"/>
    <p:sldId id="257" r:id="rId4"/>
    <p:sldId id="258" r:id="rId5"/>
    <p:sldId id="259" r:id="rId6"/>
    <p:sldId id="280" r:id="rId7"/>
    <p:sldId id="288" r:id="rId8"/>
    <p:sldId id="284" r:id="rId9"/>
    <p:sldId id="285" r:id="rId10"/>
    <p:sldId id="286" r:id="rId11"/>
    <p:sldId id="287" r:id="rId12"/>
    <p:sldId id="291"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81" r:id="rId28"/>
    <p:sldId id="282" r:id="rId29"/>
    <p:sldId id="283" r:id="rId30"/>
    <p:sldId id="279" r:id="rId31"/>
    <p:sldId id="29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6" autoAdjust="0"/>
  </p:normalViewPr>
  <p:slideViewPr>
    <p:cSldViewPr>
      <p:cViewPr varScale="1">
        <p:scale>
          <a:sx n="67" d="100"/>
          <a:sy n="67" d="100"/>
        </p:scale>
        <p:origin x="-139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EF382-A2D4-4D1F-B1F1-7A32162EF980}"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7C6FDD-DFFA-497C-A294-A9A660586F42}" type="slidenum">
              <a:rPr lang="en-US" smtClean="0"/>
              <a:t>‹#›</a:t>
            </a:fld>
            <a:endParaRPr lang="en-US"/>
          </a:p>
        </p:txBody>
      </p:sp>
    </p:spTree>
    <p:extLst>
      <p:ext uri="{BB962C8B-B14F-4D97-AF65-F5344CB8AC3E}">
        <p14:creationId xmlns:p14="http://schemas.microsoft.com/office/powerpoint/2010/main" val="60941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 would like to request my honorable colleagues to follow the instruction below the pages to make the class effective.</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a:t>
            </a:fld>
            <a:endParaRPr lang="en-US"/>
          </a:p>
        </p:txBody>
      </p:sp>
    </p:spTree>
    <p:extLst>
      <p:ext uri="{BB962C8B-B14F-4D97-AF65-F5344CB8AC3E}">
        <p14:creationId xmlns:p14="http://schemas.microsoft.com/office/powerpoint/2010/main" val="304629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a:t>
            </a:r>
            <a:r>
              <a:rPr lang="en-US" baseline="0" dirty="0" smtClean="0"/>
              <a:t> may show the word first to ask the meaning of the word. If they can, that’s ok. Then he can show the meaning and sentence with the word to make them clear.</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10</a:t>
            </a:fld>
            <a:endParaRPr lang="en-US"/>
          </a:p>
        </p:txBody>
      </p:sp>
    </p:spTree>
    <p:extLst>
      <p:ext uri="{BB962C8B-B14F-4D97-AF65-F5344CB8AC3E}">
        <p14:creationId xmlns:p14="http://schemas.microsoft.com/office/powerpoint/2010/main" val="110703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a:t>
            </a:r>
            <a:r>
              <a:rPr lang="en-US" baseline="0" dirty="0" smtClean="0"/>
              <a:t> may show the word first to ask the meaning of the word. If they can, that’s ok. Then he can show the meaning and sentence with the word to make them clear.</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11</a:t>
            </a:fld>
            <a:endParaRPr lang="en-US"/>
          </a:p>
        </p:txBody>
      </p:sp>
    </p:spTree>
    <p:extLst>
      <p:ext uri="{BB962C8B-B14F-4D97-AF65-F5344CB8AC3E}">
        <p14:creationId xmlns:p14="http://schemas.microsoft.com/office/powerpoint/2010/main" val="45819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Text item.</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12</a:t>
            </a:fld>
            <a:endParaRPr lang="en-US"/>
          </a:p>
        </p:txBody>
      </p:sp>
    </p:spTree>
    <p:extLst>
      <p:ext uri="{BB962C8B-B14F-4D97-AF65-F5344CB8AC3E}">
        <p14:creationId xmlns:p14="http://schemas.microsoft.com/office/powerpoint/2010/main" val="134868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Introducing</a:t>
            </a:r>
            <a:r>
              <a:rPr lang="en-US" baseline="0" dirty="0" smtClean="0"/>
              <a:t> with a successful woman.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13</a:t>
            </a:fld>
            <a:endParaRPr lang="en-US"/>
          </a:p>
        </p:txBody>
      </p:sp>
    </p:spTree>
    <p:extLst>
      <p:ext uri="{BB962C8B-B14F-4D97-AF65-F5344CB8AC3E}">
        <p14:creationId xmlns:p14="http://schemas.microsoft.com/office/powerpoint/2010/main" val="273165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Central character of the topic.</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14</a:t>
            </a:fld>
            <a:endParaRPr lang="en-US"/>
          </a:p>
        </p:txBody>
      </p:sp>
    </p:spTree>
    <p:extLst>
      <p:ext uri="{BB962C8B-B14F-4D97-AF65-F5344CB8AC3E}">
        <p14:creationId xmlns:p14="http://schemas.microsoft.com/office/powerpoint/2010/main" val="987377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start the lesson with the picture above.</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15</a:t>
            </a:fld>
            <a:endParaRPr lang="en-US"/>
          </a:p>
        </p:txBody>
      </p:sp>
    </p:spTree>
    <p:extLst>
      <p:ext uri="{BB962C8B-B14F-4D97-AF65-F5344CB8AC3E}">
        <p14:creationId xmlns:p14="http://schemas.microsoft.com/office/powerpoint/2010/main" val="2260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himself may read out the line.</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16</a:t>
            </a:fld>
            <a:endParaRPr lang="en-US"/>
          </a:p>
        </p:txBody>
      </p:sp>
    </p:spTree>
    <p:extLst>
      <p:ext uri="{BB962C8B-B14F-4D97-AF65-F5344CB8AC3E}">
        <p14:creationId xmlns:p14="http://schemas.microsoft.com/office/powerpoint/2010/main" val="723957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himself may read out the line.</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17</a:t>
            </a:fld>
            <a:endParaRPr lang="en-US"/>
          </a:p>
        </p:txBody>
      </p:sp>
    </p:spTree>
    <p:extLst>
      <p:ext uri="{BB962C8B-B14F-4D97-AF65-F5344CB8AC3E}">
        <p14:creationId xmlns:p14="http://schemas.microsoft.com/office/powerpoint/2010/main" val="738659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Students may tell this option.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18</a:t>
            </a:fld>
            <a:endParaRPr lang="en-US"/>
          </a:p>
        </p:txBody>
      </p:sp>
    </p:spTree>
    <p:extLst>
      <p:ext uri="{BB962C8B-B14F-4D97-AF65-F5344CB8AC3E}">
        <p14:creationId xmlns:p14="http://schemas.microsoft.com/office/powerpoint/2010/main" val="340500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Teacher’s option.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19</a:t>
            </a:fld>
            <a:endParaRPr lang="en-US"/>
          </a:p>
        </p:txBody>
      </p:sp>
    </p:spTree>
    <p:extLst>
      <p:ext uri="{BB962C8B-B14F-4D97-AF65-F5344CB8AC3E}">
        <p14:creationId xmlns:p14="http://schemas.microsoft.com/office/powerpoint/2010/main" val="357261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is a welcome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a:t>
            </a:fld>
            <a:endParaRPr lang="en-US"/>
          </a:p>
        </p:txBody>
      </p:sp>
    </p:spTree>
    <p:extLst>
      <p:ext uri="{BB962C8B-B14F-4D97-AF65-F5344CB8AC3E}">
        <p14:creationId xmlns:p14="http://schemas.microsoft.com/office/powerpoint/2010/main" val="996085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lets the students some times to tell about these pictures.</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20</a:t>
            </a:fld>
            <a:endParaRPr lang="en-US"/>
          </a:p>
        </p:txBody>
      </p:sp>
    </p:spTree>
    <p:extLst>
      <p:ext uri="{BB962C8B-B14F-4D97-AF65-F5344CB8AC3E}">
        <p14:creationId xmlns:p14="http://schemas.microsoft.com/office/powerpoint/2010/main" val="832516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Teacher’s option.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21</a:t>
            </a:fld>
            <a:endParaRPr lang="en-US"/>
          </a:p>
        </p:txBody>
      </p:sp>
    </p:spTree>
    <p:extLst>
      <p:ext uri="{BB962C8B-B14F-4D97-AF65-F5344CB8AC3E}">
        <p14:creationId xmlns:p14="http://schemas.microsoft.com/office/powerpoint/2010/main" val="3503298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Teacher’s option.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22</a:t>
            </a:fld>
            <a:endParaRPr lang="en-US"/>
          </a:p>
        </p:txBody>
      </p:sp>
    </p:spTree>
    <p:extLst>
      <p:ext uri="{BB962C8B-B14F-4D97-AF65-F5344CB8AC3E}">
        <p14:creationId xmlns:p14="http://schemas.microsoft.com/office/powerpoint/2010/main" val="3656416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explain it.</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23</a:t>
            </a:fld>
            <a:endParaRPr lang="en-US"/>
          </a:p>
        </p:txBody>
      </p:sp>
    </p:spTree>
    <p:extLst>
      <p:ext uri="{BB962C8B-B14F-4D97-AF65-F5344CB8AC3E}">
        <p14:creationId xmlns:p14="http://schemas.microsoft.com/office/powerpoint/2010/main" val="307975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explain it.</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24</a:t>
            </a:fld>
            <a:endParaRPr lang="en-US"/>
          </a:p>
        </p:txBody>
      </p:sp>
    </p:spTree>
    <p:extLst>
      <p:ext uri="{BB962C8B-B14F-4D97-AF65-F5344CB8AC3E}">
        <p14:creationId xmlns:p14="http://schemas.microsoft.com/office/powerpoint/2010/main" val="66701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may conduct with proper sound, stress and intonation.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25</a:t>
            </a:fld>
            <a:endParaRPr lang="en-US"/>
          </a:p>
        </p:txBody>
      </p:sp>
    </p:spTree>
    <p:extLst>
      <p:ext uri="{BB962C8B-B14F-4D97-AF65-F5344CB8AC3E}">
        <p14:creationId xmlns:p14="http://schemas.microsoft.com/office/powerpoint/2010/main" val="2826816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conduct with proper sound, stress and intonation.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26</a:t>
            </a:fld>
            <a:endParaRPr lang="en-US"/>
          </a:p>
        </p:txBody>
      </p:sp>
    </p:spTree>
    <p:extLst>
      <p:ext uri="{BB962C8B-B14F-4D97-AF65-F5344CB8AC3E}">
        <p14:creationId xmlns:p14="http://schemas.microsoft.com/office/powerpoint/2010/main" val="181465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option may be conducted orally or written.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27</a:t>
            </a:fld>
            <a:endParaRPr lang="en-US"/>
          </a:p>
        </p:txBody>
      </p:sp>
    </p:spTree>
    <p:extLst>
      <p:ext uri="{BB962C8B-B14F-4D97-AF65-F5344CB8AC3E}">
        <p14:creationId xmlns:p14="http://schemas.microsoft.com/office/powerpoint/2010/main" val="969459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This option may be conducted orally or written.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28</a:t>
            </a:fld>
            <a:endParaRPr lang="en-US"/>
          </a:p>
        </p:txBody>
      </p:sp>
    </p:spTree>
    <p:extLst>
      <p:ext uri="{BB962C8B-B14F-4D97-AF65-F5344CB8AC3E}">
        <p14:creationId xmlns:p14="http://schemas.microsoft.com/office/powerpoint/2010/main" val="2733205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Section D may be conducted in the class. Section E &amp; F may be the home work for next class.</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29</a:t>
            </a:fld>
            <a:endParaRPr lang="en-US"/>
          </a:p>
        </p:txBody>
      </p:sp>
    </p:spTree>
    <p:extLst>
      <p:ext uri="{BB962C8B-B14F-4D97-AF65-F5344CB8AC3E}">
        <p14:creationId xmlns:p14="http://schemas.microsoft.com/office/powerpoint/2010/main" val="57021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3</a:t>
            </a:fld>
            <a:endParaRPr lang="en-US"/>
          </a:p>
        </p:txBody>
      </p:sp>
    </p:spTree>
    <p:extLst>
      <p:ext uri="{BB962C8B-B14F-4D97-AF65-F5344CB8AC3E}">
        <p14:creationId xmlns:p14="http://schemas.microsoft.com/office/powerpoint/2010/main" val="181530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say something about the picture &amp; video.</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4</a:t>
            </a:fld>
            <a:endParaRPr lang="en-US"/>
          </a:p>
        </p:txBody>
      </p:sp>
    </p:spTree>
    <p:extLst>
      <p:ext uri="{BB962C8B-B14F-4D97-AF65-F5344CB8AC3E}">
        <p14:creationId xmlns:p14="http://schemas.microsoft.com/office/powerpoint/2010/main" val="384299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Lesson declaration. Teacher may skip to the page No. 12 directly by clicking right black arrow. If he wants to avoid word meaning section.</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5</a:t>
            </a:fld>
            <a:endParaRPr lang="en-US"/>
          </a:p>
        </p:txBody>
      </p:sp>
    </p:spTree>
    <p:extLst>
      <p:ext uri="{BB962C8B-B14F-4D97-AF65-F5344CB8AC3E}">
        <p14:creationId xmlns:p14="http://schemas.microsoft.com/office/powerpoint/2010/main" val="187900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lesson will focus speaking, listening, reading and writing skills.</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6</a:t>
            </a:fld>
            <a:endParaRPr lang="en-US"/>
          </a:p>
        </p:txBody>
      </p:sp>
    </p:spTree>
    <p:extLst>
      <p:ext uri="{BB962C8B-B14F-4D97-AF65-F5344CB8AC3E}">
        <p14:creationId xmlns:p14="http://schemas.microsoft.com/office/powerpoint/2010/main" val="327212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is not for the students but for the teachers.</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7</a:t>
            </a:fld>
            <a:endParaRPr lang="en-US"/>
          </a:p>
        </p:txBody>
      </p:sp>
    </p:spTree>
    <p:extLst>
      <p:ext uri="{BB962C8B-B14F-4D97-AF65-F5344CB8AC3E}">
        <p14:creationId xmlns:p14="http://schemas.microsoft.com/office/powerpoint/2010/main" val="39386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a:t>
            </a:r>
            <a:r>
              <a:rPr lang="en-US" baseline="0" dirty="0" smtClean="0"/>
              <a:t> may show the word first to ask the meaning of the word. If they can, that’s ok. Then he can show the meaning and sentence with the word to make them clear.</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8</a:t>
            </a:fld>
            <a:endParaRPr lang="en-US"/>
          </a:p>
        </p:txBody>
      </p:sp>
    </p:spTree>
    <p:extLst>
      <p:ext uri="{BB962C8B-B14F-4D97-AF65-F5344CB8AC3E}">
        <p14:creationId xmlns:p14="http://schemas.microsoft.com/office/powerpoint/2010/main" val="113332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a:t>
            </a:r>
            <a:r>
              <a:rPr lang="en-US" baseline="0" dirty="0" smtClean="0"/>
              <a:t> may show the word first to ask the meaning of the word. If they can, that’s ok. Then he can show the meaning and sentence with the word to make them clear.</a:t>
            </a:r>
            <a:endParaRPr lang="en-US" dirty="0"/>
          </a:p>
        </p:txBody>
      </p:sp>
      <p:sp>
        <p:nvSpPr>
          <p:cNvPr id="4" name="Slide Number Placeholder 3"/>
          <p:cNvSpPr>
            <a:spLocks noGrp="1"/>
          </p:cNvSpPr>
          <p:nvPr>
            <p:ph type="sldNum" sz="quarter" idx="10"/>
          </p:nvPr>
        </p:nvSpPr>
        <p:spPr/>
        <p:txBody>
          <a:bodyPr/>
          <a:lstStyle/>
          <a:p>
            <a:fld id="{757C6FDD-DFFA-497C-A294-A9A660586F42}" type="slidenum">
              <a:rPr lang="en-US" smtClean="0"/>
              <a:t>9</a:t>
            </a:fld>
            <a:endParaRPr lang="en-US"/>
          </a:p>
        </p:txBody>
      </p:sp>
    </p:spTree>
    <p:extLst>
      <p:ext uri="{BB962C8B-B14F-4D97-AF65-F5344CB8AC3E}">
        <p14:creationId xmlns:p14="http://schemas.microsoft.com/office/powerpoint/2010/main" val="1918401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E86191-855B-49FF-BEAD-F831C1759F1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106150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E86191-855B-49FF-BEAD-F831C1759F1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211720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E86191-855B-49FF-BEAD-F831C1759F1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230094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E86191-855B-49FF-BEAD-F831C1759F1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212000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E86191-855B-49FF-BEAD-F831C1759F1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117745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E86191-855B-49FF-BEAD-F831C1759F13}"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3524243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6191-855B-49FF-BEAD-F831C1759F13}" type="datetimeFigureOut">
              <a:rPr lang="en-US" smtClean="0"/>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88093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E86191-855B-49FF-BEAD-F831C1759F13}" type="datetimeFigureOut">
              <a:rPr lang="en-US" smtClean="0"/>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161373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86191-855B-49FF-BEAD-F831C1759F13}" type="datetimeFigureOut">
              <a:rPr lang="en-US" smtClean="0"/>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14992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E86191-855B-49FF-BEAD-F831C1759F13}"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101489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E86191-855B-49FF-BEAD-F831C1759F13}"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B7134-33FB-44AC-9C39-4A2CA893105B}" type="slidenum">
              <a:rPr lang="en-US" smtClean="0"/>
              <a:t>‹#›</a:t>
            </a:fld>
            <a:endParaRPr lang="en-US"/>
          </a:p>
        </p:txBody>
      </p:sp>
    </p:spTree>
    <p:extLst>
      <p:ext uri="{BB962C8B-B14F-4D97-AF65-F5344CB8AC3E}">
        <p14:creationId xmlns:p14="http://schemas.microsoft.com/office/powerpoint/2010/main" val="55745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alpha val="4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86191-855B-49FF-BEAD-F831C1759F13}" type="datetimeFigureOut">
              <a:rPr lang="en-US" smtClean="0"/>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B7134-33FB-44AC-9C39-4A2CA893105B}" type="slidenum">
              <a:rPr lang="en-US" smtClean="0"/>
              <a:t>‹#›</a:t>
            </a:fld>
            <a:endParaRPr lang="en-US"/>
          </a:p>
        </p:txBody>
      </p:sp>
    </p:spTree>
    <p:extLst>
      <p:ext uri="{BB962C8B-B14F-4D97-AF65-F5344CB8AC3E}">
        <p14:creationId xmlns:p14="http://schemas.microsoft.com/office/powerpoint/2010/main" val="2596321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jp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slide" Target="slide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52600" y="1600200"/>
            <a:ext cx="5410200" cy="584775"/>
          </a:xfrm>
          <a:prstGeom prst="rect">
            <a:avLst/>
          </a:prstGeom>
          <a:noFill/>
          <a:ln>
            <a:solidFill>
              <a:schemeClr val="accent1"/>
            </a:solidFill>
          </a:ln>
        </p:spPr>
        <p:txBody>
          <a:bodyPr wrap="square" rtlCol="0">
            <a:spAutoFit/>
          </a:bodyPr>
          <a:lstStyle/>
          <a:p>
            <a:pPr algn="ctr"/>
            <a:r>
              <a:rPr lang="en-US" sz="3200" b="1" dirty="0" smtClean="0">
                <a:latin typeface="Book Antiqua" pitchFamily="18" charset="0"/>
              </a:rPr>
              <a:t>Hidden slide</a:t>
            </a:r>
            <a:endParaRPr lang="en-US" sz="3200" b="1" dirty="0">
              <a:latin typeface="Book Antiqua" pitchFamily="18" charset="0"/>
            </a:endParaRPr>
          </a:p>
        </p:txBody>
      </p:sp>
      <p:sp>
        <p:nvSpPr>
          <p:cNvPr id="3" name="TextBox 2"/>
          <p:cNvSpPr txBox="1"/>
          <p:nvPr/>
        </p:nvSpPr>
        <p:spPr>
          <a:xfrm>
            <a:off x="990600" y="3124200"/>
            <a:ext cx="7010400" cy="1200329"/>
          </a:xfrm>
          <a:prstGeom prst="rect">
            <a:avLst/>
          </a:prstGeom>
          <a:noFill/>
          <a:ln>
            <a:solidFill>
              <a:schemeClr val="accent1"/>
            </a:solidFill>
          </a:ln>
        </p:spPr>
        <p:txBody>
          <a:bodyPr wrap="square" rtlCol="0">
            <a:spAutoFit/>
          </a:bodyPr>
          <a:lstStyle/>
          <a:p>
            <a:pPr algn="ctr"/>
            <a:r>
              <a:rPr lang="en-US" sz="3600" b="1" dirty="0" smtClean="0">
                <a:latin typeface="Book Antiqua" pitchFamily="18" charset="0"/>
              </a:rPr>
              <a:t>Notes below the pages may be helpful for the teachers.</a:t>
            </a:r>
            <a:endParaRPr lang="en-US" sz="3600" b="1" dirty="0">
              <a:latin typeface="Book Antiqua" pitchFamily="18" charset="0"/>
            </a:endParaRPr>
          </a:p>
        </p:txBody>
      </p:sp>
    </p:spTree>
    <p:extLst>
      <p:ext uri="{BB962C8B-B14F-4D97-AF65-F5344CB8AC3E}">
        <p14:creationId xmlns:p14="http://schemas.microsoft.com/office/powerpoint/2010/main" val="77936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629400"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Trouble</a:t>
            </a:r>
            <a:endParaRPr lang="en-US" sz="2800" b="1" dirty="0">
              <a:latin typeface="Book Antiqua" pitchFamily="18" charset="0"/>
            </a:endParaRPr>
          </a:p>
        </p:txBody>
      </p:sp>
      <p:sp>
        <p:nvSpPr>
          <p:cNvPr id="3" name="TextBox 2"/>
          <p:cNvSpPr txBox="1"/>
          <p:nvPr/>
        </p:nvSpPr>
        <p:spPr>
          <a:xfrm>
            <a:off x="1295400" y="990600"/>
            <a:ext cx="6629401"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Meaning : Worry, suffering</a:t>
            </a:r>
            <a:endParaRPr lang="en-US" sz="2800" b="1" dirty="0">
              <a:latin typeface="Book Antiqua" pitchFamily="18" charset="0"/>
            </a:endParaRPr>
          </a:p>
        </p:txBody>
      </p:sp>
      <p:sp>
        <p:nvSpPr>
          <p:cNvPr id="4" name="TextBox 3"/>
          <p:cNvSpPr txBox="1"/>
          <p:nvPr/>
        </p:nvSpPr>
        <p:spPr>
          <a:xfrm>
            <a:off x="1301376" y="6182380"/>
            <a:ext cx="6623425"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Trouble always creates depression.</a:t>
            </a:r>
            <a:endParaRPr lang="en-US" sz="2800" b="1" dirty="0">
              <a:latin typeface="Book Antiqua"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4000" contrast="-4000"/>
                    </a14:imgEffect>
                  </a14:imgLayer>
                </a14:imgProps>
              </a:ext>
              <a:ext uri="{28A0092B-C50C-407E-A947-70E740481C1C}">
                <a14:useLocalDpi xmlns:a14="http://schemas.microsoft.com/office/drawing/2010/main" val="0"/>
              </a:ext>
            </a:extLst>
          </a:blip>
          <a:srcRect l="35034"/>
          <a:stretch/>
        </p:blipFill>
        <p:spPr>
          <a:xfrm>
            <a:off x="4613088" y="1667256"/>
            <a:ext cx="3311711" cy="4352544"/>
          </a:xfrm>
          <a:prstGeom prst="rect">
            <a:avLst/>
          </a:prstGeom>
          <a:ln>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211" r="6403"/>
          <a:stretch/>
        </p:blipFill>
        <p:spPr>
          <a:xfrm>
            <a:off x="1301376" y="1667256"/>
            <a:ext cx="3308724" cy="4352544"/>
          </a:xfrm>
          <a:prstGeom prst="rect">
            <a:avLst/>
          </a:prstGeom>
          <a:ln>
            <a:solidFill>
              <a:schemeClr val="tx1"/>
            </a:solidFill>
          </a:ln>
        </p:spPr>
      </p:pic>
    </p:spTree>
    <p:extLst>
      <p:ext uri="{BB962C8B-B14F-4D97-AF65-F5344CB8AC3E}">
        <p14:creationId xmlns:p14="http://schemas.microsoft.com/office/powerpoint/2010/main" val="6825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629400"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Expand</a:t>
            </a:r>
            <a:endParaRPr lang="en-US" sz="2800" b="1" dirty="0">
              <a:latin typeface="Book Antiqua" pitchFamily="18" charset="0"/>
            </a:endParaRPr>
          </a:p>
        </p:txBody>
      </p:sp>
      <p:sp>
        <p:nvSpPr>
          <p:cNvPr id="3" name="TextBox 2"/>
          <p:cNvSpPr txBox="1"/>
          <p:nvPr/>
        </p:nvSpPr>
        <p:spPr>
          <a:xfrm>
            <a:off x="1295400" y="990600"/>
            <a:ext cx="6629401"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Meaning : Increasing, grow</a:t>
            </a:r>
            <a:endParaRPr lang="en-US" sz="2800" b="1" dirty="0">
              <a:latin typeface="Book Antiqua" pitchFamily="18" charset="0"/>
            </a:endParaRPr>
          </a:p>
        </p:txBody>
      </p:sp>
      <p:sp>
        <p:nvSpPr>
          <p:cNvPr id="4" name="TextBox 3"/>
          <p:cNvSpPr txBox="1"/>
          <p:nvPr/>
        </p:nvSpPr>
        <p:spPr>
          <a:xfrm>
            <a:off x="1301376" y="6182380"/>
            <a:ext cx="6623425"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He expanded his house.</a:t>
            </a:r>
            <a:endParaRPr lang="en-US" sz="2800" b="1" dirty="0">
              <a:latin typeface="Book Antiqu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01" y="1684542"/>
            <a:ext cx="3175000" cy="44045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448" y="1684542"/>
            <a:ext cx="3439354" cy="4404553"/>
          </a:xfrm>
          <a:prstGeom prst="rect">
            <a:avLst/>
          </a:prstGeom>
        </p:spPr>
      </p:pic>
    </p:spTree>
    <p:extLst>
      <p:ext uri="{BB962C8B-B14F-4D97-AF65-F5344CB8AC3E}">
        <p14:creationId xmlns:p14="http://schemas.microsoft.com/office/powerpoint/2010/main" val="5501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1912"/>
            <a:ext cx="7924800" cy="659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889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828800"/>
            <a:ext cx="7467599" cy="2986266"/>
          </a:xfrm>
          <a:prstGeom prst="ellipse">
            <a:avLst/>
          </a:prstGeom>
          <a:solidFill>
            <a:schemeClr val="accent2">
              <a:lumMod val="75000"/>
            </a:schemeClr>
          </a:solidFill>
          <a:ln w="127000" cmpd="dbl">
            <a:solidFill>
              <a:schemeClr val="bg1"/>
            </a:solidFill>
          </a:ln>
        </p:spPr>
        <p:txBody>
          <a:bodyPr wrap="square" rtlCol="0">
            <a:spAutoFit/>
          </a:bodyPr>
          <a:lstStyle/>
          <a:p>
            <a:pPr algn="ctr"/>
            <a:r>
              <a:rPr lang="en-US" sz="4400" b="1" dirty="0" smtClean="0">
                <a:solidFill>
                  <a:schemeClr val="bg1"/>
                </a:solidFill>
                <a:latin typeface="Book Antiqua" pitchFamily="18" charset="0"/>
              </a:rPr>
              <a:t>Let us introduce with a successful woman.</a:t>
            </a:r>
            <a:endParaRPr lang="en-US" sz="4400" b="1" dirty="0">
              <a:solidFill>
                <a:schemeClr val="bg1"/>
              </a:solidFill>
              <a:latin typeface="Book Antiqua" pitchFamily="18" charset="0"/>
            </a:endParaRPr>
          </a:p>
        </p:txBody>
      </p:sp>
    </p:spTree>
    <p:extLst>
      <p:ext uri="{BB962C8B-B14F-4D97-AF65-F5344CB8AC3E}">
        <p14:creationId xmlns:p14="http://schemas.microsoft.com/office/powerpoint/2010/main" val="39642104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9372" y="5638800"/>
            <a:ext cx="3862608" cy="707886"/>
          </a:xfrm>
          <a:prstGeom prst="rect">
            <a:avLst/>
          </a:prstGeom>
          <a:noFill/>
          <a:ln>
            <a:solidFill>
              <a:schemeClr val="tx1"/>
            </a:solidFill>
          </a:ln>
        </p:spPr>
        <p:txBody>
          <a:bodyPr wrap="square" rtlCol="0">
            <a:spAutoFit/>
          </a:bodyPr>
          <a:lstStyle/>
          <a:p>
            <a:pPr algn="ctr"/>
            <a:r>
              <a:rPr lang="en-US" sz="4000" b="1" dirty="0" smtClean="0">
                <a:latin typeface="Book Antiqua" pitchFamily="18" charset="0"/>
              </a:rPr>
              <a:t>Rona Begum</a:t>
            </a:r>
            <a:endParaRPr lang="en-US" sz="4000" b="1" dirty="0">
              <a:latin typeface="Book Antiqua"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864" t="-1128" r="26864" b="29788"/>
          <a:stretch/>
        </p:blipFill>
        <p:spPr>
          <a:xfrm>
            <a:off x="2538192" y="587829"/>
            <a:ext cx="3610415" cy="4780535"/>
          </a:xfrm>
          <a:prstGeom prst="rect">
            <a:avLst/>
          </a:prstGeom>
          <a:ln w="139700" cap="sq" cmpd="thickThin">
            <a:solidFill>
              <a:schemeClr val="accent3">
                <a:lumMod val="20000"/>
                <a:lumOff val="8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821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05000" y="53430"/>
            <a:ext cx="4267200" cy="2883033"/>
            <a:chOff x="2325806" y="53430"/>
            <a:chExt cx="4797188" cy="2883033"/>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418" t="6663" r="3127" b="7740"/>
            <a:stretch/>
          </p:blipFill>
          <p:spPr>
            <a:xfrm rot="16200000">
              <a:off x="1513764" y="868827"/>
              <a:ext cx="2879678" cy="1255594"/>
            </a:xfrm>
            <a:prstGeom prst="rect">
              <a:avLst/>
            </a:prstGeom>
            <a:ln>
              <a:solidFill>
                <a:schemeClr val="tx1"/>
              </a:solid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418" t="6663" r="3127" b="7740"/>
            <a:stretch/>
          </p:blipFill>
          <p:spPr>
            <a:xfrm rot="16200000">
              <a:off x="2401729" y="866634"/>
              <a:ext cx="2879678" cy="1255594"/>
            </a:xfrm>
            <a:prstGeom prst="rect">
              <a:avLst/>
            </a:prstGeom>
            <a:ln>
              <a:solidFill>
                <a:schemeClr val="tx1"/>
              </a:solid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418" t="6663" r="3127" b="7740"/>
            <a:stretch/>
          </p:blipFill>
          <p:spPr>
            <a:xfrm rot="16200000">
              <a:off x="3316297" y="865472"/>
              <a:ext cx="2879678" cy="1255594"/>
            </a:xfrm>
            <a:prstGeom prst="rect">
              <a:avLst/>
            </a:prstGeom>
            <a:ln>
              <a:solidFill>
                <a:schemeClr val="tx1"/>
              </a:solidFill>
            </a:ln>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418" t="6663" r="3127" b="7740"/>
            <a:stretch/>
          </p:blipFill>
          <p:spPr>
            <a:xfrm rot="16200000">
              <a:off x="4167393" y="868827"/>
              <a:ext cx="2879678" cy="1255594"/>
            </a:xfrm>
            <a:prstGeom prst="rect">
              <a:avLst/>
            </a:prstGeom>
            <a:ln>
              <a:solidFill>
                <a:schemeClr val="tx1"/>
              </a:solidFill>
            </a:ln>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418" t="6663" r="3127" b="7740"/>
            <a:stretch/>
          </p:blipFill>
          <p:spPr>
            <a:xfrm rot="16200000">
              <a:off x="5055358" y="866634"/>
              <a:ext cx="2879678" cy="1255594"/>
            </a:xfrm>
            <a:prstGeom prst="rect">
              <a:avLst/>
            </a:prstGeom>
            <a:ln>
              <a:solidFill>
                <a:schemeClr val="tx1"/>
              </a:solidFill>
            </a:ln>
          </p:spPr>
        </p:pic>
      </p:grpSp>
      <p:sp>
        <p:nvSpPr>
          <p:cNvPr id="14" name="Right Arrow 13"/>
          <p:cNvSpPr/>
          <p:nvPr/>
        </p:nvSpPr>
        <p:spPr>
          <a:xfrm>
            <a:off x="381000" y="596702"/>
            <a:ext cx="1524000" cy="1115623"/>
          </a:xfrm>
          <a:prstGeom prst="rightArrow">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latin typeface="Book Antiqua" pitchFamily="18" charset="0"/>
              </a:rPr>
              <a:t>With </a:t>
            </a:r>
            <a:endParaRPr lang="en-US" sz="3200" b="1" dirty="0">
              <a:latin typeface="Book Antiqua" pitchFamily="18" charset="0"/>
            </a:endParaRPr>
          </a:p>
        </p:txBody>
      </p:sp>
      <p:sp>
        <p:nvSpPr>
          <p:cNvPr id="15" name="TextBox 14"/>
          <p:cNvSpPr txBox="1"/>
          <p:nvPr/>
        </p:nvSpPr>
        <p:spPr>
          <a:xfrm>
            <a:off x="6248400" y="892904"/>
            <a:ext cx="2743200"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800" b="1" dirty="0" smtClean="0">
                <a:latin typeface="Book Antiqua" pitchFamily="18" charset="0"/>
              </a:rPr>
              <a:t>5×5 =2,500/-</a:t>
            </a:r>
            <a:endParaRPr lang="en-US" sz="2800" b="1" dirty="0">
              <a:latin typeface="Book Antiqua" pitchFamily="18" charset="0"/>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6864" t="-1128" r="26864" b="29788"/>
          <a:stretch/>
        </p:blipFill>
        <p:spPr>
          <a:xfrm>
            <a:off x="537042" y="3200400"/>
            <a:ext cx="2587158" cy="3425645"/>
          </a:xfrm>
          <a:prstGeom prst="rect">
            <a:avLst/>
          </a:prstGeom>
          <a:ln w="139700" cap="sq" cmpd="thickThin">
            <a:solidFill>
              <a:schemeClr val="accent3">
                <a:lumMod val="20000"/>
                <a:lumOff val="80000"/>
              </a:schemeClr>
            </a:solidFill>
            <a:prstDash val="solid"/>
            <a:miter lim="800000"/>
          </a:ln>
          <a:effectLst>
            <a:innerShdw blurRad="76200">
              <a:srgbClr val="000000"/>
            </a:innerShdw>
          </a:effectLst>
        </p:spPr>
      </p:pic>
      <p:sp>
        <p:nvSpPr>
          <p:cNvPr id="2" name="Rectangle 1"/>
          <p:cNvSpPr/>
          <p:nvPr/>
        </p:nvSpPr>
        <p:spPr>
          <a:xfrm>
            <a:off x="3250478" y="3048000"/>
            <a:ext cx="5741122" cy="37192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b="1" dirty="0">
                <a:latin typeface="Book Antiqua" pitchFamily="18" charset="0"/>
              </a:rPr>
              <a:t>began her small business</a:t>
            </a:r>
            <a:r>
              <a:rPr lang="en-US" sz="2800" b="1" dirty="0" smtClean="0">
                <a:latin typeface="Book Antiqua" pitchFamily="18" charset="0"/>
              </a:rPr>
              <a:t>. She </a:t>
            </a:r>
            <a:r>
              <a:rPr lang="en-US" sz="2800" b="1" dirty="0" smtClean="0">
                <a:solidFill>
                  <a:schemeClr val="tx1"/>
                </a:solidFill>
                <a:latin typeface="Book Antiqua" pitchFamily="18" charset="0"/>
              </a:rPr>
              <a:t>also </a:t>
            </a:r>
            <a:r>
              <a:rPr lang="en-US" sz="2800" b="1" dirty="0">
                <a:solidFill>
                  <a:schemeClr val="tx1"/>
                </a:solidFill>
                <a:latin typeface="Book Antiqua" pitchFamily="18" charset="0"/>
              </a:rPr>
              <a:t>had a sewing machine from her sister.</a:t>
            </a:r>
          </a:p>
        </p:txBody>
      </p:sp>
    </p:spTree>
    <p:extLst>
      <p:ext uri="{BB962C8B-B14F-4D97-AF65-F5344CB8AC3E}">
        <p14:creationId xmlns:p14="http://schemas.microsoft.com/office/powerpoint/2010/main" val="1991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5410200"/>
            <a:ext cx="8360229" cy="121920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Book Antiqua" pitchFamily="18" charset="0"/>
              </a:rPr>
              <a:t>Fifteen years later, she now owns a small production house of fashion garments.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9" y="304801"/>
            <a:ext cx="8360229" cy="5029200"/>
          </a:xfrm>
          <a:prstGeom prst="rect">
            <a:avLst/>
          </a:prstGeom>
          <a:ln>
            <a:solidFill>
              <a:schemeClr val="tx1"/>
            </a:solidFill>
          </a:ln>
        </p:spPr>
      </p:pic>
    </p:spTree>
    <p:extLst>
      <p:ext uri="{BB962C8B-B14F-4D97-AF65-F5344CB8AC3E}">
        <p14:creationId xmlns:p14="http://schemas.microsoft.com/office/powerpoint/2010/main" val="12632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458200" cy="523220"/>
          </a:xfrm>
          <a:prstGeom prst="rect">
            <a:avLst/>
          </a:prstGeom>
          <a:noFill/>
          <a:ln>
            <a:solidFill>
              <a:schemeClr val="tx1"/>
            </a:solidFill>
          </a:ln>
        </p:spPr>
        <p:txBody>
          <a:bodyPr wrap="square" rtlCol="0">
            <a:spAutoFit/>
          </a:bodyPr>
          <a:lstStyle/>
          <a:p>
            <a:pPr algn="ctr"/>
            <a:r>
              <a:rPr lang="en-US" sz="2800" b="1" spc="-100" dirty="0" smtClean="0">
                <a:latin typeface="Book Antiqua" pitchFamily="18" charset="0"/>
              </a:rPr>
              <a:t>But what does she produce in her fashion garments?</a:t>
            </a:r>
            <a:endParaRPr lang="en-US" sz="2800" b="1" spc="-100" dirty="0">
              <a:latin typeface="Book Antiqua" pitchFamily="18" charset="0"/>
            </a:endParaRPr>
          </a:p>
        </p:txBody>
      </p:sp>
      <p:sp>
        <p:nvSpPr>
          <p:cNvPr id="3" name="TextBox 2"/>
          <p:cNvSpPr txBox="1"/>
          <p:nvPr/>
        </p:nvSpPr>
        <p:spPr>
          <a:xfrm>
            <a:off x="304800" y="1219200"/>
            <a:ext cx="8458200" cy="584775"/>
          </a:xfrm>
          <a:prstGeom prst="rect">
            <a:avLst/>
          </a:prstGeom>
          <a:noFill/>
          <a:ln>
            <a:solidFill>
              <a:schemeClr val="tx1"/>
            </a:solidFill>
          </a:ln>
        </p:spPr>
        <p:txBody>
          <a:bodyPr wrap="square" rtlCol="0">
            <a:spAutoFit/>
          </a:bodyPr>
          <a:lstStyle/>
          <a:p>
            <a:r>
              <a:rPr lang="en-US" sz="3200" b="1" dirty="0" smtClean="0">
                <a:latin typeface="Book Antiqua" pitchFamily="18" charset="0"/>
              </a:rPr>
              <a:t>She produces traditional items like-</a:t>
            </a:r>
            <a:endParaRPr lang="en-US" sz="32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260" r="16361"/>
          <a:stretch/>
        </p:blipFill>
        <p:spPr>
          <a:xfrm>
            <a:off x="6145969" y="1981655"/>
            <a:ext cx="2640766" cy="350474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250" r="8223"/>
          <a:stretch/>
        </p:blipFill>
        <p:spPr>
          <a:xfrm>
            <a:off x="3657600" y="1981655"/>
            <a:ext cx="2488368" cy="350474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40" r="4885"/>
          <a:stretch/>
        </p:blipFill>
        <p:spPr>
          <a:xfrm>
            <a:off x="304799" y="1981655"/>
            <a:ext cx="3352801" cy="3504745"/>
          </a:xfrm>
          <a:prstGeom prst="rect">
            <a:avLst/>
          </a:prstGeom>
        </p:spPr>
      </p:pic>
      <p:sp>
        <p:nvSpPr>
          <p:cNvPr id="10" name="TextBox 9"/>
          <p:cNvSpPr txBox="1"/>
          <p:nvPr/>
        </p:nvSpPr>
        <p:spPr>
          <a:xfrm>
            <a:off x="304799" y="5638800"/>
            <a:ext cx="2819401" cy="830997"/>
          </a:xfrm>
          <a:prstGeom prst="rect">
            <a:avLst/>
          </a:prstGeom>
          <a:noFill/>
          <a:ln>
            <a:solidFill>
              <a:schemeClr val="tx1"/>
            </a:solidFill>
          </a:ln>
        </p:spPr>
        <p:txBody>
          <a:bodyPr wrap="square" rtlCol="0">
            <a:spAutoFit/>
          </a:bodyPr>
          <a:lstStyle/>
          <a:p>
            <a:pPr algn="ctr"/>
            <a:r>
              <a:rPr lang="en-US" sz="4800" b="1" dirty="0" smtClean="0">
                <a:latin typeface="Book Antiqua" pitchFamily="18" charset="0"/>
              </a:rPr>
              <a:t>Shirt</a:t>
            </a:r>
            <a:endParaRPr lang="en-US" sz="4800" b="1" dirty="0">
              <a:latin typeface="Book Antiqua" pitchFamily="18" charset="0"/>
            </a:endParaRPr>
          </a:p>
        </p:txBody>
      </p:sp>
      <p:sp>
        <p:nvSpPr>
          <p:cNvPr id="11" name="TextBox 10"/>
          <p:cNvSpPr txBox="1"/>
          <p:nvPr/>
        </p:nvSpPr>
        <p:spPr>
          <a:xfrm>
            <a:off x="3147935" y="5638800"/>
            <a:ext cx="2490866" cy="830997"/>
          </a:xfrm>
          <a:prstGeom prst="rect">
            <a:avLst/>
          </a:prstGeom>
          <a:noFill/>
          <a:ln>
            <a:solidFill>
              <a:schemeClr val="tx1"/>
            </a:solidFill>
          </a:ln>
        </p:spPr>
        <p:txBody>
          <a:bodyPr wrap="square" rtlCol="0">
            <a:spAutoFit/>
          </a:bodyPr>
          <a:lstStyle/>
          <a:p>
            <a:pPr algn="ctr"/>
            <a:r>
              <a:rPr lang="en-US" sz="4800" b="1" dirty="0" smtClean="0">
                <a:latin typeface="Book Antiqua" pitchFamily="18" charset="0"/>
              </a:rPr>
              <a:t>Pant</a:t>
            </a:r>
            <a:endParaRPr lang="en-US" sz="4800" b="1" dirty="0">
              <a:latin typeface="Book Antiqua" pitchFamily="18" charset="0"/>
            </a:endParaRPr>
          </a:p>
        </p:txBody>
      </p:sp>
      <p:sp>
        <p:nvSpPr>
          <p:cNvPr id="12" name="TextBox 11"/>
          <p:cNvSpPr txBox="1"/>
          <p:nvPr/>
        </p:nvSpPr>
        <p:spPr>
          <a:xfrm>
            <a:off x="5663785" y="5638799"/>
            <a:ext cx="3084226" cy="830997"/>
          </a:xfrm>
          <a:prstGeom prst="rect">
            <a:avLst/>
          </a:prstGeom>
          <a:noFill/>
          <a:ln>
            <a:solidFill>
              <a:schemeClr val="tx1"/>
            </a:solidFill>
          </a:ln>
        </p:spPr>
        <p:txBody>
          <a:bodyPr wrap="square" rtlCol="0">
            <a:spAutoFit/>
          </a:bodyPr>
          <a:lstStyle/>
          <a:p>
            <a:pPr algn="ctr"/>
            <a:r>
              <a:rPr lang="en-US" sz="4800" b="1" dirty="0" smtClean="0">
                <a:latin typeface="Book Antiqua" pitchFamily="18" charset="0"/>
              </a:rPr>
              <a:t>Panjabi</a:t>
            </a:r>
            <a:endParaRPr lang="en-US" sz="4800" b="1" dirty="0">
              <a:latin typeface="Book Antiqua" pitchFamily="18" charset="0"/>
            </a:endParaRPr>
          </a:p>
        </p:txBody>
      </p:sp>
    </p:spTree>
    <p:extLst>
      <p:ext uri="{BB962C8B-B14F-4D97-AF65-F5344CB8AC3E}">
        <p14:creationId xmlns:p14="http://schemas.microsoft.com/office/powerpoint/2010/main" val="19082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3000" fill="hold"/>
                                        <p:tgtEl>
                                          <p:spTgt spid="8"/>
                                        </p:tgtEl>
                                        <p:attrNameLst>
                                          <p:attrName>ppt_x</p:attrName>
                                        </p:attrNameLst>
                                      </p:cBhvr>
                                      <p:tavLst>
                                        <p:tav tm="0">
                                          <p:val>
                                            <p:strVal val="0-#ppt_w/2"/>
                                          </p:val>
                                        </p:tav>
                                        <p:tav tm="100000">
                                          <p:val>
                                            <p:strVal val="#ppt_x"/>
                                          </p:val>
                                        </p:tav>
                                      </p:tavLst>
                                    </p:anim>
                                    <p:anim calcmode="lin" valueType="num">
                                      <p:cBhvr additive="base">
                                        <p:cTn id="25" dur="3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0" fill="hold"/>
                                        <p:tgtEl>
                                          <p:spTgt spid="7"/>
                                        </p:tgtEl>
                                        <p:attrNameLst>
                                          <p:attrName>ppt_x</p:attrName>
                                        </p:attrNameLst>
                                      </p:cBhvr>
                                      <p:tavLst>
                                        <p:tav tm="0">
                                          <p:val>
                                            <p:strVal val="#ppt_x"/>
                                          </p:val>
                                        </p:tav>
                                        <p:tav tm="100000">
                                          <p:val>
                                            <p:strVal val="#ppt_x"/>
                                          </p:val>
                                        </p:tav>
                                      </p:tavLst>
                                    </p:anim>
                                    <p:anim calcmode="lin" valueType="num">
                                      <p:cBhvr additive="base">
                                        <p:cTn id="29" dur="3000" fill="hold"/>
                                        <p:tgtEl>
                                          <p:spTgt spid="7"/>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3000" fill="hold"/>
                                        <p:tgtEl>
                                          <p:spTgt spid="6"/>
                                        </p:tgtEl>
                                        <p:attrNameLst>
                                          <p:attrName>ppt_x</p:attrName>
                                        </p:attrNameLst>
                                      </p:cBhvr>
                                      <p:tavLst>
                                        <p:tav tm="0">
                                          <p:val>
                                            <p:strVal val="1+#ppt_w/2"/>
                                          </p:val>
                                        </p:tav>
                                        <p:tav tm="100000">
                                          <p:val>
                                            <p:strVal val="#ppt_x"/>
                                          </p:val>
                                        </p:tav>
                                      </p:tavLst>
                                    </p:anim>
                                    <p:anim calcmode="lin" valueType="num">
                                      <p:cBhvr additive="base">
                                        <p:cTn id="33" dur="3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style.rotation</p:attrName>
                                        </p:attrNameLst>
                                      </p:cBhvr>
                                      <p:tavLst>
                                        <p:tav tm="0">
                                          <p:val>
                                            <p:fltVal val="90"/>
                                          </p:val>
                                        </p:tav>
                                        <p:tav tm="100000">
                                          <p:val>
                                            <p:fltVal val="0"/>
                                          </p:val>
                                        </p:tav>
                                      </p:tavLst>
                                    </p:anim>
                                    <p:animEffect transition="in" filter="fade">
                                      <p:cBhvr>
                                        <p:cTn id="48" dur="1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371" y="5417273"/>
            <a:ext cx="4321629" cy="769441"/>
          </a:xfrm>
          <a:prstGeom prst="rect">
            <a:avLst/>
          </a:prstGeom>
          <a:noFill/>
          <a:ln>
            <a:solidFill>
              <a:schemeClr val="tx1"/>
            </a:solidFill>
          </a:ln>
        </p:spPr>
        <p:txBody>
          <a:bodyPr wrap="square" rtlCol="0">
            <a:spAutoFit/>
          </a:bodyPr>
          <a:lstStyle/>
          <a:p>
            <a:pPr algn="ctr"/>
            <a:r>
              <a:rPr lang="en-US" sz="4400" dirty="0">
                <a:latin typeface="Book Antiqua" pitchFamily="18" charset="0"/>
              </a:rPr>
              <a:t>b</a:t>
            </a:r>
            <a:r>
              <a:rPr lang="en-US" sz="4400" dirty="0" smtClean="0">
                <a:latin typeface="Book Antiqua" pitchFamily="18" charset="0"/>
              </a:rPr>
              <a:t>lock Print</a:t>
            </a:r>
            <a:endParaRPr lang="en-US" sz="4400" dirty="0">
              <a:latin typeface="Book Antiqua" pitchFamily="18" charset="0"/>
            </a:endParaRPr>
          </a:p>
        </p:txBody>
      </p:sp>
      <p:sp>
        <p:nvSpPr>
          <p:cNvPr id="5" name="TextBox 4"/>
          <p:cNvSpPr txBox="1"/>
          <p:nvPr/>
        </p:nvSpPr>
        <p:spPr>
          <a:xfrm>
            <a:off x="4572000" y="5410200"/>
            <a:ext cx="4321629" cy="769441"/>
          </a:xfrm>
          <a:prstGeom prst="rect">
            <a:avLst/>
          </a:prstGeom>
          <a:noFill/>
          <a:ln>
            <a:solidFill>
              <a:schemeClr val="tx1"/>
            </a:solidFill>
          </a:ln>
        </p:spPr>
        <p:txBody>
          <a:bodyPr wrap="square" rtlCol="0">
            <a:spAutoFit/>
          </a:bodyPr>
          <a:lstStyle/>
          <a:p>
            <a:pPr algn="ctr"/>
            <a:r>
              <a:rPr lang="en-US" sz="4400" dirty="0" smtClean="0">
                <a:latin typeface="Book Antiqua" pitchFamily="18" charset="0"/>
              </a:rPr>
              <a:t>embroidery</a:t>
            </a:r>
            <a:endParaRPr lang="en-US" sz="4400" dirty="0">
              <a:latin typeface="Book Antiqua"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073"/>
          <a:stretch/>
        </p:blipFill>
        <p:spPr>
          <a:xfrm>
            <a:off x="264885" y="304800"/>
            <a:ext cx="8667796" cy="4953000"/>
          </a:xfrm>
          <a:prstGeom prst="rect">
            <a:avLst/>
          </a:prstGeom>
          <a:ln>
            <a:solidFill>
              <a:schemeClr val="tx1"/>
            </a:solidFill>
          </a:ln>
        </p:spPr>
      </p:pic>
    </p:spTree>
    <p:extLst>
      <p:ext uri="{BB962C8B-B14F-4D97-AF65-F5344CB8AC3E}">
        <p14:creationId xmlns:p14="http://schemas.microsoft.com/office/powerpoint/2010/main" val="419390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2686" y="337542"/>
            <a:ext cx="8458200" cy="6215658"/>
            <a:chOff x="442686" y="337542"/>
            <a:chExt cx="8458200" cy="621565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333" r="24000"/>
            <a:stretch/>
          </p:blipFill>
          <p:spPr>
            <a:xfrm flipH="1">
              <a:off x="457200" y="337542"/>
              <a:ext cx="3022600" cy="4463058"/>
            </a:xfrm>
            <a:prstGeom prst="rect">
              <a:avLst/>
            </a:prstGeom>
            <a:ln>
              <a:solidFill>
                <a:schemeClr val="bg1">
                  <a:lumMod val="95000"/>
                </a:schemeClr>
              </a:solidFill>
            </a:ln>
          </p:spPr>
        </p:pic>
        <p:sp>
          <p:nvSpPr>
            <p:cNvPr id="5" name="Rectangle 4"/>
            <p:cNvSpPr/>
            <p:nvPr/>
          </p:nvSpPr>
          <p:spPr>
            <a:xfrm>
              <a:off x="442686" y="4798040"/>
              <a:ext cx="8458200" cy="1755160"/>
            </a:xfrm>
            <a:prstGeom prst="rect">
              <a:avLst/>
            </a:prstGeom>
            <a:ln>
              <a:solidFill>
                <a:schemeClr val="bg1">
                  <a:lumMod val="9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4" name="TextBox 3"/>
          <p:cNvSpPr txBox="1"/>
          <p:nvPr/>
        </p:nvSpPr>
        <p:spPr>
          <a:xfrm>
            <a:off x="3962400" y="1752600"/>
            <a:ext cx="4800600" cy="2207240"/>
          </a:xfrm>
          <a:prstGeom prst="wedgeEllipseCallout">
            <a:avLst>
              <a:gd name="adj1" fmla="val -81302"/>
              <a:gd name="adj2" fmla="val -58589"/>
            </a:avLst>
          </a:prstGeom>
          <a:solidFill>
            <a:schemeClr val="accent6">
              <a:lumMod val="40000"/>
              <a:lumOff val="60000"/>
            </a:schemeClr>
          </a:solidFill>
          <a:ln>
            <a:solidFill>
              <a:schemeClr val="tx1"/>
            </a:solidFill>
          </a:ln>
        </p:spPr>
        <p:txBody>
          <a:bodyPr wrap="square" rtlCol="0">
            <a:spAutoFit/>
          </a:bodyPr>
          <a:lstStyle/>
          <a:p>
            <a:pPr algn="ctr"/>
            <a:r>
              <a:rPr lang="en-US" sz="2400" dirty="0">
                <a:latin typeface="Book Antiqua" pitchFamily="18" charset="0"/>
              </a:rPr>
              <a:t>"Despite serious trouble in my personal life, I worked very hard to </a:t>
            </a:r>
            <a:r>
              <a:rPr lang="en-US" sz="2400" dirty="0" smtClean="0">
                <a:latin typeface="Book Antiqua" pitchFamily="18" charset="0"/>
              </a:rPr>
              <a:t>survive.</a:t>
            </a:r>
            <a:endParaRPr lang="en-US" sz="2400" dirty="0">
              <a:latin typeface="Book Antiqua" pitchFamily="18" charset="0"/>
            </a:endParaRPr>
          </a:p>
        </p:txBody>
      </p:sp>
    </p:spTree>
    <p:extLst>
      <p:ext uri="{BB962C8B-B14F-4D97-AF65-F5344CB8AC3E}">
        <p14:creationId xmlns:p14="http://schemas.microsoft.com/office/powerpoint/2010/main" val="3254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31460" y="1836003"/>
            <a:ext cx="2819400" cy="830997"/>
          </a:xfrm>
          <a:prstGeom prst="rect">
            <a:avLst/>
          </a:prstGeom>
          <a:noFill/>
        </p:spPr>
        <p:txBody>
          <a:bodyPr wrap="square" rtlCol="0">
            <a:spAutoFit/>
          </a:bodyPr>
          <a:lstStyle/>
          <a:p>
            <a:r>
              <a:rPr lang="en-US" sz="4800" b="1" dirty="0" smtClean="0">
                <a:solidFill>
                  <a:schemeClr val="accent1">
                    <a:lumMod val="20000"/>
                    <a:lumOff val="80000"/>
                  </a:schemeClr>
                </a:solidFill>
                <a:latin typeface="Book Antiqua" pitchFamily="18" charset="0"/>
              </a:rPr>
              <a:t>Welcome</a:t>
            </a:r>
            <a:endParaRPr lang="en-US" sz="4800" b="1" dirty="0">
              <a:solidFill>
                <a:schemeClr val="accent1">
                  <a:lumMod val="20000"/>
                  <a:lumOff val="80000"/>
                </a:schemeClr>
              </a:solidFill>
              <a:latin typeface="Book Antiqua" pitchFamily="18" charset="0"/>
            </a:endParaRPr>
          </a:p>
        </p:txBody>
      </p:sp>
      <p:sp>
        <p:nvSpPr>
          <p:cNvPr id="7" name="TextBox 6"/>
          <p:cNvSpPr txBox="1"/>
          <p:nvPr/>
        </p:nvSpPr>
        <p:spPr>
          <a:xfrm>
            <a:off x="2590800" y="3733800"/>
            <a:ext cx="4343400" cy="1446550"/>
          </a:xfrm>
          <a:prstGeom prst="rect">
            <a:avLst/>
          </a:prstGeom>
          <a:noFill/>
        </p:spPr>
        <p:txBody>
          <a:bodyPr wrap="square" rtlCol="0">
            <a:spAutoFit/>
          </a:bodyPr>
          <a:lstStyle/>
          <a:p>
            <a:pPr algn="ctr"/>
            <a:r>
              <a:rPr lang="en-US" sz="4400" b="1" dirty="0">
                <a:solidFill>
                  <a:schemeClr val="accent1">
                    <a:lumMod val="20000"/>
                    <a:lumOff val="80000"/>
                  </a:schemeClr>
                </a:solidFill>
                <a:latin typeface="Book Antiqua" pitchFamily="18" charset="0"/>
              </a:rPr>
              <a:t>t</a:t>
            </a:r>
            <a:r>
              <a:rPr lang="en-US" sz="4400" b="1" dirty="0" smtClean="0">
                <a:solidFill>
                  <a:schemeClr val="accent1">
                    <a:lumMod val="20000"/>
                    <a:lumOff val="80000"/>
                  </a:schemeClr>
                </a:solidFill>
                <a:latin typeface="Book Antiqua" pitchFamily="18" charset="0"/>
              </a:rPr>
              <a:t>o my class my dear students.</a:t>
            </a:r>
            <a:endParaRPr lang="en-US" sz="4400" b="1" dirty="0">
              <a:solidFill>
                <a:schemeClr val="accent1">
                  <a:lumMod val="20000"/>
                  <a:lumOff val="80000"/>
                </a:schemeClr>
              </a:solidFill>
              <a:latin typeface="Book Antiqu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5646" y="3886200"/>
            <a:ext cx="4693554" cy="830997"/>
          </a:xfrm>
          <a:prstGeom prst="rect">
            <a:avLst/>
          </a:prstGeom>
          <a:noFill/>
        </p:spPr>
        <p:txBody>
          <a:bodyPr wrap="square" rtlCol="0">
            <a:spAutoFit/>
          </a:bodyPr>
          <a:lstStyle/>
          <a:p>
            <a:r>
              <a:rPr lang="en-US" sz="4800" b="1" dirty="0" smtClean="0">
                <a:solidFill>
                  <a:schemeClr val="accent6">
                    <a:lumMod val="20000"/>
                    <a:lumOff val="80000"/>
                  </a:schemeClr>
                </a:solidFill>
                <a:latin typeface="Book Antiqua" pitchFamily="18" charset="0"/>
              </a:rPr>
              <a:t>Good Morning</a:t>
            </a:r>
            <a:endParaRPr lang="en-US" sz="4800" b="1" dirty="0">
              <a:solidFill>
                <a:schemeClr val="accent6">
                  <a:lumMod val="20000"/>
                  <a:lumOff val="80000"/>
                </a:schemeClr>
              </a:solidFill>
              <a:latin typeface="Book Antiqua" pitchFamily="18" charset="0"/>
            </a:endParaRPr>
          </a:p>
        </p:txBody>
      </p:sp>
    </p:spTree>
    <p:extLst>
      <p:ext uri="{BB962C8B-B14F-4D97-AF65-F5344CB8AC3E}">
        <p14:creationId xmlns:p14="http://schemas.microsoft.com/office/powerpoint/2010/main" val="21196128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382000" cy="707886"/>
          </a:xfrm>
          <a:prstGeom prst="rect">
            <a:avLst/>
          </a:prstGeom>
          <a:noFill/>
        </p:spPr>
        <p:txBody>
          <a:bodyPr wrap="square" rtlCol="0">
            <a:spAutoFit/>
          </a:bodyPr>
          <a:lstStyle/>
          <a:p>
            <a:r>
              <a:rPr lang="en-US" sz="4000" b="1" dirty="0">
                <a:latin typeface="Book Antiqua" pitchFamily="18" charset="0"/>
              </a:rPr>
              <a:t>She supported herself by </a:t>
            </a:r>
            <a:r>
              <a:rPr lang="en-US" sz="4000" b="1" dirty="0" smtClean="0">
                <a:latin typeface="Book Antiqua" pitchFamily="18" charset="0"/>
              </a:rPr>
              <a:t>working- </a:t>
            </a:r>
            <a:endParaRPr lang="en-US" sz="4000" b="1" dirty="0">
              <a:latin typeface="Book Antiqu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939" y="3571361"/>
            <a:ext cx="3287484" cy="3175708"/>
          </a:xfrm>
          <a:prstGeom prst="ellipse">
            <a:avLst/>
          </a:prstGeom>
          <a:ln w="63500" cap="rnd">
            <a:solidFill>
              <a:schemeClr val="accent5">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14400"/>
            <a:ext cx="3191782" cy="3120571"/>
          </a:xfrm>
          <a:prstGeom prst="ellipse">
            <a:avLst/>
          </a:prstGeom>
          <a:ln w="63500" cap="rnd">
            <a:solidFill>
              <a:schemeClr val="accent5">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914401"/>
            <a:ext cx="3114675" cy="3124199"/>
          </a:xfrm>
          <a:prstGeom prst="ellipse">
            <a:avLst/>
          </a:prstGeom>
          <a:ln w="63500" cap="rnd">
            <a:solidFill>
              <a:schemeClr val="accent5">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p:cNvSpPr/>
          <p:nvPr/>
        </p:nvSpPr>
        <p:spPr>
          <a:xfrm rot="18017201">
            <a:off x="-326009" y="4255229"/>
            <a:ext cx="2676885" cy="1776313"/>
          </a:xfrm>
          <a:prstGeom prst="rightArrow">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diagnostic </a:t>
            </a:r>
          </a:p>
          <a:p>
            <a:pPr algn="ctr"/>
            <a:r>
              <a:rPr lang="en-US" sz="2800" b="1" dirty="0" err="1" smtClean="0">
                <a:latin typeface="Book Antiqua" pitchFamily="18" charset="0"/>
              </a:rPr>
              <a:t>centre</a:t>
            </a:r>
            <a:endParaRPr lang="en-US" sz="2800" b="1" dirty="0">
              <a:latin typeface="Book Antiqua" pitchFamily="18" charset="0"/>
            </a:endParaRPr>
          </a:p>
        </p:txBody>
      </p:sp>
      <p:sp>
        <p:nvSpPr>
          <p:cNvPr id="8" name="Right Arrow 7"/>
          <p:cNvSpPr/>
          <p:nvPr/>
        </p:nvSpPr>
        <p:spPr>
          <a:xfrm rot="14466254">
            <a:off x="6819490" y="4280494"/>
            <a:ext cx="2676885" cy="1776313"/>
          </a:xfrm>
          <a:prstGeom prst="rightArrow">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medical college</a:t>
            </a:r>
            <a:endParaRPr lang="en-US" sz="2800" b="1" dirty="0">
              <a:latin typeface="Book Antiqua" pitchFamily="18" charset="0"/>
            </a:endParaRPr>
          </a:p>
        </p:txBody>
      </p:sp>
      <p:sp>
        <p:nvSpPr>
          <p:cNvPr id="10" name="Right Arrow 9"/>
          <p:cNvSpPr/>
          <p:nvPr/>
        </p:nvSpPr>
        <p:spPr>
          <a:xfrm rot="5400000">
            <a:off x="3412048" y="1134666"/>
            <a:ext cx="2531267" cy="2209800"/>
          </a:xfrm>
          <a:prstGeom prst="rightArrow">
            <a:avLst/>
          </a:prstGeom>
          <a:ln>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latin typeface="Book Antiqua" pitchFamily="18" charset="0"/>
              </a:rPr>
              <a:t>b</a:t>
            </a:r>
            <a:r>
              <a:rPr lang="en-US" sz="3200" b="1" dirty="0" smtClean="0">
                <a:latin typeface="Book Antiqua" pitchFamily="18" charset="0"/>
              </a:rPr>
              <a:t>outique</a:t>
            </a:r>
          </a:p>
          <a:p>
            <a:pPr algn="ctr"/>
            <a:r>
              <a:rPr lang="en-US" sz="3200" b="1" dirty="0" smtClean="0">
                <a:latin typeface="Book Antiqua" pitchFamily="18" charset="0"/>
              </a:rPr>
              <a:t> </a:t>
            </a:r>
            <a:r>
              <a:rPr lang="en-US" sz="3200" b="1" dirty="0" err="1">
                <a:latin typeface="Book Antiqua" pitchFamily="18" charset="0"/>
              </a:rPr>
              <a:t>centre</a:t>
            </a:r>
            <a:endParaRPr lang="en-US" sz="3200" b="1" dirty="0">
              <a:latin typeface="Book Antiqua" pitchFamily="18" charset="0"/>
            </a:endParaRPr>
          </a:p>
        </p:txBody>
      </p:sp>
    </p:spTree>
    <p:extLst>
      <p:ext uri="{BB962C8B-B14F-4D97-AF65-F5344CB8AC3E}">
        <p14:creationId xmlns:p14="http://schemas.microsoft.com/office/powerpoint/2010/main" val="18648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 contrast="38000"/>
                    </a14:imgEffect>
                  </a14:imgLayer>
                </a14:imgProps>
              </a:ext>
              <a:ext uri="{28A0092B-C50C-407E-A947-70E740481C1C}">
                <a14:useLocalDpi xmlns:a14="http://schemas.microsoft.com/office/drawing/2010/main" val="0"/>
              </a:ext>
            </a:extLst>
          </a:blip>
          <a:srcRect l="23714" r="23333"/>
          <a:stretch/>
        </p:blipFill>
        <p:spPr>
          <a:xfrm>
            <a:off x="2895600" y="304800"/>
            <a:ext cx="2895599" cy="3931526"/>
          </a:xfrm>
          <a:prstGeom prst="rect">
            <a:avLst/>
          </a:prstGeom>
          <a:ln w="88900" cap="sq" cmpd="thickThin">
            <a:solidFill>
              <a:srgbClr val="000000"/>
            </a:solidFill>
            <a:prstDash val="solid"/>
            <a:miter lim="800000"/>
          </a:ln>
          <a:effectLst>
            <a:innerShdw blurRad="76200">
              <a:srgbClr val="000000"/>
            </a:innerShdw>
          </a:effectLst>
        </p:spPr>
      </p:pic>
      <p:sp>
        <p:nvSpPr>
          <p:cNvPr id="2" name="Up Arrow Callout 1"/>
          <p:cNvSpPr/>
          <p:nvPr/>
        </p:nvSpPr>
        <p:spPr>
          <a:xfrm>
            <a:off x="304800" y="4388726"/>
            <a:ext cx="8534400" cy="2193698"/>
          </a:xfrm>
          <a:prstGeom prst="upArrowCallout">
            <a:avLst>
              <a:gd name="adj1" fmla="val 76608"/>
              <a:gd name="adj2" fmla="val 180627"/>
              <a:gd name="adj3" fmla="val 25000"/>
              <a:gd name="adj4" fmla="val 75000"/>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b="1" dirty="0">
                <a:latin typeface="Book Antiqua" pitchFamily="18" charset="0"/>
              </a:rPr>
              <a:t>"At first, I got almost no support from my family. Instead, I faced objections. But I'm happy now and busy with my business. The atmosphere at home has also changed</a:t>
            </a:r>
            <a:r>
              <a:rPr lang="en-US" sz="2400" b="1" dirty="0" smtClean="0">
                <a:latin typeface="Book Antiqua" pitchFamily="18" charset="0"/>
              </a:rPr>
              <a:t>,"</a:t>
            </a:r>
            <a:endParaRPr lang="en-US" sz="2400" b="1" dirty="0">
              <a:latin typeface="Book Antiqua" pitchFamily="18" charset="0"/>
            </a:endParaRPr>
          </a:p>
        </p:txBody>
      </p:sp>
    </p:spTree>
    <p:extLst>
      <p:ext uri="{BB962C8B-B14F-4D97-AF65-F5344CB8AC3E}">
        <p14:creationId xmlns:p14="http://schemas.microsoft.com/office/powerpoint/2010/main" val="175210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tretch>
            <a:fillRect/>
          </a:stretch>
        </p:blipFill>
        <p:spPr>
          <a:xfrm>
            <a:off x="304801" y="304800"/>
            <a:ext cx="8311725" cy="5181600"/>
          </a:xfrm>
          <a:prstGeom prst="rect">
            <a:avLst/>
          </a:prstGeom>
          <a:ln>
            <a:solidFill>
              <a:schemeClr val="tx1"/>
            </a:solidFill>
          </a:ln>
        </p:spPr>
      </p:pic>
      <p:sp>
        <p:nvSpPr>
          <p:cNvPr id="4" name="TextBox 3"/>
          <p:cNvSpPr txBox="1"/>
          <p:nvPr/>
        </p:nvSpPr>
        <p:spPr>
          <a:xfrm>
            <a:off x="304801" y="5638800"/>
            <a:ext cx="8311726" cy="830997"/>
          </a:xfrm>
          <a:prstGeom prst="rect">
            <a:avLst/>
          </a:prstGeom>
          <a:noFill/>
          <a:ln>
            <a:solidFill>
              <a:schemeClr val="tx1"/>
            </a:solidFill>
          </a:ln>
        </p:spPr>
        <p:txBody>
          <a:bodyPr wrap="square" rtlCol="0">
            <a:spAutoFit/>
          </a:bodyPr>
          <a:lstStyle/>
          <a:p>
            <a:r>
              <a:rPr lang="en-US" sz="2400" b="1" dirty="0" err="1">
                <a:latin typeface="Book Antiqua" pitchFamily="18" charset="0"/>
              </a:rPr>
              <a:t>Ms</a:t>
            </a:r>
            <a:r>
              <a:rPr lang="en-US" sz="2400" b="1" dirty="0">
                <a:latin typeface="Book Antiqua" pitchFamily="18" charset="0"/>
              </a:rPr>
              <a:t> Rona has just started several more commercial projects with partners. She decided to expand business </a:t>
            </a:r>
            <a:r>
              <a:rPr lang="en-US" sz="2400" b="1" dirty="0" smtClean="0">
                <a:latin typeface="Book Antiqua" pitchFamily="18" charset="0"/>
              </a:rPr>
              <a:t>earlier.</a:t>
            </a:r>
            <a:endParaRPr lang="en-US" sz="2400" b="1" dirty="0">
              <a:latin typeface="Book Antiqua" pitchFamily="18" charset="0"/>
            </a:endParaRPr>
          </a:p>
        </p:txBody>
      </p:sp>
    </p:spTree>
    <p:extLst>
      <p:ext uri="{BB962C8B-B14F-4D97-AF65-F5344CB8AC3E}">
        <p14:creationId xmlns:p14="http://schemas.microsoft.com/office/powerpoint/2010/main" val="14007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 calcmode="lin" valueType="num">
                                      <p:cBhvr>
                                        <p:cTn id="16"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229600" cy="646331"/>
          </a:xfrm>
          <a:prstGeom prst="rect">
            <a:avLst/>
          </a:prstGeom>
          <a:noFill/>
          <a:ln>
            <a:solidFill>
              <a:schemeClr val="tx1"/>
            </a:solidFill>
          </a:ln>
        </p:spPr>
        <p:txBody>
          <a:bodyPr wrap="square" rtlCol="0">
            <a:spAutoFit/>
          </a:bodyPr>
          <a:lstStyle/>
          <a:p>
            <a:r>
              <a:rPr lang="en-US" sz="3600" b="1" dirty="0">
                <a:latin typeface="Book Antiqua" pitchFamily="18" charset="0"/>
              </a:rPr>
              <a:t>But she did not get support from </a:t>
            </a:r>
            <a:r>
              <a:rPr lang="en-US" sz="3600" b="1" dirty="0" smtClean="0">
                <a:latin typeface="Book Antiqua" pitchFamily="18" charset="0"/>
              </a:rPr>
              <a:t>any- </a:t>
            </a:r>
            <a:endParaRPr lang="en-US" sz="3600" b="1"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859971"/>
            <a:ext cx="4114800" cy="24339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50771"/>
            <a:ext cx="8229600" cy="249282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859971"/>
            <a:ext cx="3886200" cy="2433967"/>
          </a:xfrm>
          <a:prstGeom prst="rect">
            <a:avLst/>
          </a:prstGeom>
        </p:spPr>
      </p:pic>
      <p:sp>
        <p:nvSpPr>
          <p:cNvPr id="6" name="TextBox 5"/>
          <p:cNvSpPr txBox="1"/>
          <p:nvPr/>
        </p:nvSpPr>
        <p:spPr>
          <a:xfrm>
            <a:off x="381000" y="5943600"/>
            <a:ext cx="8229600" cy="769441"/>
          </a:xfrm>
          <a:prstGeom prst="rect">
            <a:avLst/>
          </a:prstGeom>
          <a:noFill/>
          <a:ln>
            <a:solidFill>
              <a:schemeClr val="tx1"/>
            </a:solidFill>
          </a:ln>
        </p:spPr>
        <p:txBody>
          <a:bodyPr wrap="square" rtlCol="0">
            <a:spAutoFit/>
          </a:bodyPr>
          <a:lstStyle/>
          <a:p>
            <a:pPr algn="ctr"/>
            <a:r>
              <a:rPr lang="en-US" sz="4400" b="1" dirty="0" smtClean="0">
                <a:latin typeface="Book Antiqua" pitchFamily="18" charset="0"/>
              </a:rPr>
              <a:t>bank or financial institution.</a:t>
            </a:r>
            <a:endParaRPr lang="en-US" sz="4400" b="1" dirty="0">
              <a:latin typeface="Book Antiqua" pitchFamily="18" charset="0"/>
            </a:endParaRPr>
          </a:p>
        </p:txBody>
      </p:sp>
    </p:spTree>
    <p:extLst>
      <p:ext uri="{BB962C8B-B14F-4D97-AF65-F5344CB8AC3E}">
        <p14:creationId xmlns:p14="http://schemas.microsoft.com/office/powerpoint/2010/main" val="24102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1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1500" accel="50000" fill="hold">
                                          <p:stCondLst>
                                            <p:cond delay="1500"/>
                                          </p:stCondLst>
                                        </p:cTn>
                                        <p:tgtEl>
                                          <p:spTgt spid="5"/>
                                        </p:tgtEl>
                                        <p:attrNameLst>
                                          <p:attrName>ppt_w</p:attrName>
                                        </p:attrNameLst>
                                      </p:cBhvr>
                                      <p:tavLst>
                                        <p:tav tm="0">
                                          <p:val>
                                            <p:strVal val="#ppt_w*.05"/>
                                          </p:val>
                                        </p:tav>
                                        <p:tav tm="100000">
                                          <p:val>
                                            <p:strVal val="#ppt_w"/>
                                          </p:val>
                                        </p:tav>
                                      </p:tavLst>
                                    </p:anim>
                                    <p:anim calcmode="lin" valueType="num">
                                      <p:cBhvr>
                                        <p:cTn id="15" dur="3000" fill="hold"/>
                                        <p:tgtEl>
                                          <p:spTgt spid="5"/>
                                        </p:tgtEl>
                                        <p:attrNameLst>
                                          <p:attrName>ppt_h</p:attrName>
                                        </p:attrNameLst>
                                      </p:cBhvr>
                                      <p:tavLst>
                                        <p:tav tm="0">
                                          <p:val>
                                            <p:strVal val="#ppt_h"/>
                                          </p:val>
                                        </p:tav>
                                        <p:tav tm="100000">
                                          <p:val>
                                            <p:strVal val="#ppt_h"/>
                                          </p:val>
                                        </p:tav>
                                      </p:tavLst>
                                    </p:anim>
                                    <p:anim calcmode="lin" valueType="num">
                                      <p:cBhvr>
                                        <p:cTn id="16" dur="1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1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1500" accel="50000" fill="hold">
                                          <p:stCondLst>
                                            <p:cond delay="1500"/>
                                          </p:stCondLst>
                                        </p:cTn>
                                        <p:tgtEl>
                                          <p:spTgt spid="5"/>
                                        </p:tgtEl>
                                        <p:attrNameLst>
                                          <p:attrName>ppt_y</p:attrName>
                                        </p:attrNameLst>
                                      </p:cBhvr>
                                      <p:tavLst>
                                        <p:tav tm="0">
                                          <p:val>
                                            <p:strVal val="#ppt_y+.1"/>
                                          </p:val>
                                        </p:tav>
                                        <p:tav tm="100000">
                                          <p:val>
                                            <p:strVal val="#ppt_y"/>
                                          </p:val>
                                        </p:tav>
                                      </p:tavLst>
                                    </p:anim>
                                    <p:animEffect transition="in" filter="fade">
                                      <p:cBhvr>
                                        <p:cTn id="19" dur="3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3" dur="1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4" dur="1500" accel="50000" fill="hold">
                                          <p:stCondLst>
                                            <p:cond delay="1500"/>
                                          </p:stCondLst>
                                        </p:cTn>
                                        <p:tgtEl>
                                          <p:spTgt spid="3"/>
                                        </p:tgtEl>
                                        <p:attrNameLst>
                                          <p:attrName>ppt_w</p:attrName>
                                        </p:attrNameLst>
                                      </p:cBhvr>
                                      <p:tavLst>
                                        <p:tav tm="0">
                                          <p:val>
                                            <p:strVal val="#ppt_w*.05"/>
                                          </p:val>
                                        </p:tav>
                                        <p:tav tm="100000">
                                          <p:val>
                                            <p:strVal val="#ppt_w"/>
                                          </p:val>
                                        </p:tav>
                                      </p:tavLst>
                                    </p:anim>
                                    <p:anim calcmode="lin" valueType="num">
                                      <p:cBhvr>
                                        <p:cTn id="25" dur="3000" fill="hold"/>
                                        <p:tgtEl>
                                          <p:spTgt spid="3"/>
                                        </p:tgtEl>
                                        <p:attrNameLst>
                                          <p:attrName>ppt_h</p:attrName>
                                        </p:attrNameLst>
                                      </p:cBhvr>
                                      <p:tavLst>
                                        <p:tav tm="0">
                                          <p:val>
                                            <p:strVal val="#ppt_h"/>
                                          </p:val>
                                        </p:tav>
                                        <p:tav tm="100000">
                                          <p:val>
                                            <p:strVal val="#ppt_h"/>
                                          </p:val>
                                        </p:tav>
                                      </p:tavLst>
                                    </p:anim>
                                    <p:anim calcmode="lin" valueType="num">
                                      <p:cBhvr>
                                        <p:cTn id="26" dur="1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7" dur="1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8" dur="1500" accel="50000" fill="hold">
                                          <p:stCondLst>
                                            <p:cond delay="1500"/>
                                          </p:stCondLst>
                                        </p:cTn>
                                        <p:tgtEl>
                                          <p:spTgt spid="3"/>
                                        </p:tgtEl>
                                        <p:attrNameLst>
                                          <p:attrName>ppt_y</p:attrName>
                                        </p:attrNameLst>
                                      </p:cBhvr>
                                      <p:tavLst>
                                        <p:tav tm="0">
                                          <p:val>
                                            <p:strVal val="#ppt_y+.1"/>
                                          </p:val>
                                        </p:tav>
                                        <p:tav tm="100000">
                                          <p:val>
                                            <p:strVal val="#ppt_y"/>
                                          </p:val>
                                        </p:tav>
                                      </p:tavLst>
                                    </p:anim>
                                    <p:animEffect transition="in" filter="fade">
                                      <p:cBhvr>
                                        <p:cTn id="29" dur="3000" decel="50000">
                                          <p:stCondLst>
                                            <p:cond delay="0"/>
                                          </p:stCondLst>
                                        </p:cTn>
                                        <p:tgtEl>
                                          <p:spTgt spid="3"/>
                                        </p:tgtEl>
                                      </p:cBhvr>
                                    </p:animEffect>
                                  </p:childTnLst>
                                </p:cTn>
                              </p:par>
                              <p:par>
                                <p:cTn id="30" presetID="25"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3" dur="1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4" dur="1500" accel="50000" fill="hold">
                                          <p:stCondLst>
                                            <p:cond delay="1500"/>
                                          </p:stCondLst>
                                        </p:cTn>
                                        <p:tgtEl>
                                          <p:spTgt spid="4"/>
                                        </p:tgtEl>
                                        <p:attrNameLst>
                                          <p:attrName>ppt_w</p:attrName>
                                        </p:attrNameLst>
                                      </p:cBhvr>
                                      <p:tavLst>
                                        <p:tav tm="0">
                                          <p:val>
                                            <p:strVal val="#ppt_w*.05"/>
                                          </p:val>
                                        </p:tav>
                                        <p:tav tm="100000">
                                          <p:val>
                                            <p:strVal val="#ppt_w"/>
                                          </p:val>
                                        </p:tav>
                                      </p:tavLst>
                                    </p:anim>
                                    <p:anim calcmode="lin" valueType="num">
                                      <p:cBhvr>
                                        <p:cTn id="35" dur="3000" fill="hold"/>
                                        <p:tgtEl>
                                          <p:spTgt spid="4"/>
                                        </p:tgtEl>
                                        <p:attrNameLst>
                                          <p:attrName>ppt_h</p:attrName>
                                        </p:attrNameLst>
                                      </p:cBhvr>
                                      <p:tavLst>
                                        <p:tav tm="0">
                                          <p:val>
                                            <p:strVal val="#ppt_h"/>
                                          </p:val>
                                        </p:tav>
                                        <p:tav tm="100000">
                                          <p:val>
                                            <p:strVal val="#ppt_h"/>
                                          </p:val>
                                        </p:tav>
                                      </p:tavLst>
                                    </p:anim>
                                    <p:anim calcmode="lin" valueType="num">
                                      <p:cBhvr>
                                        <p:cTn id="36" dur="1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7" dur="1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8" dur="1500" accel="50000" fill="hold">
                                          <p:stCondLst>
                                            <p:cond delay="1500"/>
                                          </p:stCondLst>
                                        </p:cTn>
                                        <p:tgtEl>
                                          <p:spTgt spid="4"/>
                                        </p:tgtEl>
                                        <p:attrNameLst>
                                          <p:attrName>ppt_y</p:attrName>
                                        </p:attrNameLst>
                                      </p:cBhvr>
                                      <p:tavLst>
                                        <p:tav tm="0">
                                          <p:val>
                                            <p:strVal val="#ppt_y+.1"/>
                                          </p:val>
                                        </p:tav>
                                        <p:tav tm="100000">
                                          <p:val>
                                            <p:strVal val="#ppt_y"/>
                                          </p:val>
                                        </p:tav>
                                      </p:tavLst>
                                    </p:anim>
                                    <p:animEffect transition="in" filter="fade">
                                      <p:cBhvr>
                                        <p:cTn id="39" dur="3000" decel="50000">
                                          <p:stCondLst>
                                            <p:cond delay="0"/>
                                          </p:stCondLst>
                                        </p:cTn>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a:off x="5275942" y="1828800"/>
            <a:ext cx="3537858" cy="4354356"/>
          </a:xfrm>
          <a:prstGeom prst="leftArrow">
            <a:avLst>
              <a:gd name="adj1" fmla="val 100000"/>
              <a:gd name="adj2" fmla="val 24564"/>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smtClean="0">
                <a:latin typeface="Book Antiqua" pitchFamily="18" charset="0"/>
              </a:rPr>
              <a:t>Women</a:t>
            </a:r>
          </a:p>
          <a:p>
            <a:pPr algn="ctr"/>
            <a:r>
              <a:rPr lang="en-US" sz="4800" b="1" dirty="0" smtClean="0">
                <a:latin typeface="Book Antiqua" pitchFamily="18" charset="0"/>
              </a:rPr>
              <a:t>Business</a:t>
            </a:r>
          </a:p>
          <a:p>
            <a:pPr algn="ctr"/>
            <a:r>
              <a:rPr lang="en-US" sz="4800" b="1" dirty="0" smtClean="0">
                <a:latin typeface="Book Antiqua" pitchFamily="18" charset="0"/>
              </a:rPr>
              <a:t>Forum</a:t>
            </a:r>
          </a:p>
          <a:p>
            <a:pPr algn="ctr"/>
            <a:r>
              <a:rPr lang="en-US" sz="4800" b="1" dirty="0" smtClean="0">
                <a:latin typeface="Book Antiqua" pitchFamily="18" charset="0"/>
              </a:rPr>
              <a:t>(WBM)</a:t>
            </a:r>
            <a:endParaRPr lang="en-US" sz="4800" b="1" dirty="0">
              <a:latin typeface="Book Antiqua"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1838228"/>
            <a:ext cx="4862285" cy="4352185"/>
          </a:xfrm>
          <a:prstGeom prst="rect">
            <a:avLst/>
          </a:prstGeom>
        </p:spPr>
      </p:pic>
      <p:sp>
        <p:nvSpPr>
          <p:cNvPr id="10" name="TextBox 9"/>
          <p:cNvSpPr txBox="1"/>
          <p:nvPr/>
        </p:nvSpPr>
        <p:spPr>
          <a:xfrm>
            <a:off x="355600" y="722293"/>
            <a:ext cx="8458200" cy="954107"/>
          </a:xfrm>
          <a:prstGeom prst="rect">
            <a:avLst/>
          </a:prstGeom>
          <a:noFill/>
          <a:ln>
            <a:solidFill>
              <a:schemeClr val="tx1"/>
            </a:solidFill>
          </a:ln>
        </p:spPr>
        <p:txBody>
          <a:bodyPr wrap="square" rtlCol="0">
            <a:spAutoFit/>
          </a:bodyPr>
          <a:lstStyle/>
          <a:p>
            <a:pPr algn="just"/>
            <a:r>
              <a:rPr lang="en-US" sz="2800" b="1" dirty="0">
                <a:latin typeface="Book Antiqua" pitchFamily="18" charset="0"/>
              </a:rPr>
              <a:t>Then she joined the Women Business Forum (WBF), </a:t>
            </a:r>
            <a:r>
              <a:rPr lang="en-US" sz="2800" b="1" dirty="0" err="1">
                <a:latin typeface="Book Antiqua" pitchFamily="18" charset="0"/>
              </a:rPr>
              <a:t>Sylhet</a:t>
            </a:r>
            <a:r>
              <a:rPr lang="en-US" sz="2800" b="1" dirty="0">
                <a:latin typeface="Book Antiqua" pitchFamily="18" charset="0"/>
              </a:rPr>
              <a:t> and things started to change.</a:t>
            </a:r>
          </a:p>
        </p:txBody>
      </p:sp>
    </p:spTree>
    <p:extLst>
      <p:ext uri="{BB962C8B-B14F-4D97-AF65-F5344CB8AC3E}">
        <p14:creationId xmlns:p14="http://schemas.microsoft.com/office/powerpoint/2010/main" val="29007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79245"/>
            <a:ext cx="4953000" cy="5760437"/>
          </a:xfrm>
          <a:prstGeom prst="rect">
            <a:avLst/>
          </a:prstGeom>
        </p:spPr>
      </p:pic>
      <p:sp>
        <p:nvSpPr>
          <p:cNvPr id="9" name="Left Arrow 8"/>
          <p:cNvSpPr/>
          <p:nvPr/>
        </p:nvSpPr>
        <p:spPr>
          <a:xfrm>
            <a:off x="5334000" y="579245"/>
            <a:ext cx="3276600" cy="5760437"/>
          </a:xfrm>
          <a:prstGeom prst="leftArrow">
            <a:avLst>
              <a:gd name="adj1" fmla="val 100000"/>
              <a:gd name="adj2" fmla="val 18095"/>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latin typeface="Book Antiqua" pitchFamily="18" charset="0"/>
              </a:rPr>
              <a:t>At present , she is the general secretary </a:t>
            </a:r>
          </a:p>
          <a:p>
            <a:pPr algn="ctr"/>
            <a:r>
              <a:rPr lang="en-US" sz="3600" b="1" dirty="0" smtClean="0">
                <a:latin typeface="Book Antiqua" pitchFamily="18" charset="0"/>
              </a:rPr>
              <a:t>of WBF, </a:t>
            </a:r>
            <a:r>
              <a:rPr lang="en-US" sz="3600" b="1" dirty="0" err="1" smtClean="0">
                <a:latin typeface="Book Antiqua" pitchFamily="18" charset="0"/>
              </a:rPr>
              <a:t>Sylhet</a:t>
            </a:r>
            <a:r>
              <a:rPr lang="en-US" sz="3600" b="1" dirty="0" smtClean="0">
                <a:latin typeface="Book Antiqua" pitchFamily="18" charset="0"/>
              </a:rPr>
              <a:t>.</a:t>
            </a:r>
            <a:endParaRPr lang="en-US" sz="3600" b="1" dirty="0">
              <a:latin typeface="Book Antiqua" pitchFamily="18" charset="0"/>
            </a:endParaRPr>
          </a:p>
        </p:txBody>
      </p:sp>
    </p:spTree>
    <p:extLst>
      <p:ext uri="{BB962C8B-B14F-4D97-AF65-F5344CB8AC3E}">
        <p14:creationId xmlns:p14="http://schemas.microsoft.com/office/powerpoint/2010/main" val="21657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0" fill="hold"/>
                                        <p:tgtEl>
                                          <p:spTgt spid="8"/>
                                        </p:tgtEl>
                                        <p:attrNameLst>
                                          <p:attrName>ppt_w</p:attrName>
                                        </p:attrNameLst>
                                      </p:cBhvr>
                                      <p:tavLst>
                                        <p:tav tm="0">
                                          <p:val>
                                            <p:fltVal val="0"/>
                                          </p:val>
                                        </p:tav>
                                        <p:tav tm="100000">
                                          <p:val>
                                            <p:strVal val="#ppt_w"/>
                                          </p:val>
                                        </p:tav>
                                      </p:tavLst>
                                    </p:anim>
                                    <p:anim calcmode="lin" valueType="num">
                                      <p:cBhvr>
                                        <p:cTn id="13" dur="5000" fill="hold"/>
                                        <p:tgtEl>
                                          <p:spTgt spid="8"/>
                                        </p:tgtEl>
                                        <p:attrNameLst>
                                          <p:attrName>ppt_h</p:attrName>
                                        </p:attrNameLst>
                                      </p:cBhvr>
                                      <p:tavLst>
                                        <p:tav tm="0">
                                          <p:val>
                                            <p:fltVal val="0"/>
                                          </p:val>
                                        </p:tav>
                                        <p:tav tm="100000">
                                          <p:val>
                                            <p:strVal val="#ppt_h"/>
                                          </p:val>
                                        </p:tav>
                                      </p:tavLst>
                                    </p:anim>
                                    <p:animEffect transition="in" filter="fade">
                                      <p:cBhvr>
                                        <p:cTn id="14" dur="5000"/>
                                        <p:tgtEl>
                                          <p:spTgt spid="8"/>
                                        </p:tgtEl>
                                      </p:cBhvr>
                                    </p:animEffect>
                                  </p:childTnLst>
                                </p:cTn>
                              </p:par>
                              <p:par>
                                <p:cTn id="15" presetID="26" presetClass="emph" presetSubtype="0" repeatCount="5000" fill="hold" nodeType="withEffect">
                                  <p:stCondLst>
                                    <p:cond delay="0"/>
                                  </p:stCondLst>
                                  <p:childTnLst>
                                    <p:animEffect transition="out" filter="fade">
                                      <p:cBhvr>
                                        <p:cTn id="16" dur="2000" tmFilter="0, 0; .2, .5; .8, .5; 1, 0"/>
                                        <p:tgtEl>
                                          <p:spTgt spid="8"/>
                                        </p:tgtEl>
                                      </p:cBhvr>
                                    </p:animEffect>
                                    <p:animScale>
                                      <p:cBhvr>
                                        <p:cTn id="1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29" y="5172164"/>
            <a:ext cx="8382000" cy="1200329"/>
          </a:xfrm>
          <a:prstGeom prst="rect">
            <a:avLst/>
          </a:prstGeom>
          <a:noFill/>
          <a:ln>
            <a:solidFill>
              <a:schemeClr val="tx1"/>
            </a:solidFill>
          </a:ln>
        </p:spPr>
        <p:txBody>
          <a:bodyPr wrap="square" rtlCol="0">
            <a:spAutoFit/>
          </a:bodyPr>
          <a:lstStyle/>
          <a:p>
            <a:pPr algn="just"/>
            <a:r>
              <a:rPr lang="en-US" sz="2400" dirty="0">
                <a:latin typeface="Book Antiqua" pitchFamily="18" charset="0"/>
              </a:rPr>
              <a:t>In the last 15 years, Rona received much appreciation and a number of awards. Along with other awards, she received </a:t>
            </a:r>
            <a:r>
              <a:rPr lang="en-US" sz="2400" dirty="0" err="1">
                <a:latin typeface="Book Antiqua" pitchFamily="18" charset="0"/>
              </a:rPr>
              <a:t>Jatiya</a:t>
            </a:r>
            <a:r>
              <a:rPr lang="en-US" sz="2400" dirty="0">
                <a:latin typeface="Book Antiqua" pitchFamily="18" charset="0"/>
              </a:rPr>
              <a:t> Juba </a:t>
            </a:r>
            <a:r>
              <a:rPr lang="en-US" sz="2400" dirty="0" err="1">
                <a:latin typeface="Book Antiqua" pitchFamily="18" charset="0"/>
              </a:rPr>
              <a:t>Padak</a:t>
            </a:r>
            <a:r>
              <a:rPr lang="en-US" sz="2400" dirty="0">
                <a:latin typeface="Book Antiqua" pitchFamily="18" charset="0"/>
              </a:rPr>
              <a:t> in 2012. (adapted from The Daily Star</a:t>
            </a:r>
            <a:r>
              <a:rPr lang="en-US" sz="2400" dirty="0" smtClean="0">
                <a:latin typeface="Book Antiqua" pitchFamily="18" charset="0"/>
              </a:rPr>
              <a:t>).</a:t>
            </a:r>
            <a:endParaRPr lang="en-US" sz="2400" dirty="0">
              <a:latin typeface="Book Antiqua"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3126" r="23857"/>
          <a:stretch/>
        </p:blipFill>
        <p:spPr>
          <a:xfrm>
            <a:off x="2823029" y="381000"/>
            <a:ext cx="3352800" cy="4419600"/>
          </a:xfrm>
          <a:prstGeom prst="rect">
            <a:avLst/>
          </a:prstGeom>
          <a:ln w="228600" cap="sq" cmpd="thickThin">
            <a:gradFill>
              <a:gsLst>
                <a:gs pos="0">
                  <a:srgbClr val="FF0000"/>
                </a:gs>
                <a:gs pos="50000">
                  <a:schemeClr val="accent1">
                    <a:tint val="44500"/>
                    <a:satMod val="160000"/>
                  </a:schemeClr>
                </a:gs>
                <a:gs pos="100000">
                  <a:srgbClr val="FFFF00"/>
                </a:gs>
              </a:gsLst>
              <a:lin ang="5400000" scaled="0"/>
            </a:gradFill>
            <a:prstDash val="solid"/>
            <a:miter lim="800000"/>
          </a:ln>
          <a:effectLst>
            <a:innerShdw blurRad="76200">
              <a:srgbClr val="000000"/>
            </a:innerShdw>
          </a:effectLst>
        </p:spPr>
      </p:pic>
    </p:spTree>
    <p:extLst>
      <p:ext uri="{BB962C8B-B14F-4D97-AF65-F5344CB8AC3E}">
        <p14:creationId xmlns:p14="http://schemas.microsoft.com/office/powerpoint/2010/main" val="29927751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2771" y="533400"/>
            <a:ext cx="8382000" cy="5632311"/>
          </a:xfrm>
          <a:prstGeom prst="rect">
            <a:avLst/>
          </a:prstGeom>
          <a:noFill/>
        </p:spPr>
        <p:txBody>
          <a:bodyPr wrap="square" rtlCol="0">
            <a:spAutoFit/>
          </a:bodyPr>
          <a:lstStyle/>
          <a:p>
            <a:pPr algn="just">
              <a:lnSpc>
                <a:spcPct val="150000"/>
              </a:lnSpc>
            </a:pPr>
            <a:r>
              <a:rPr lang="en-US" sz="2400" b="1" dirty="0">
                <a:latin typeface="Book Antiqua" pitchFamily="18" charset="0"/>
              </a:rPr>
              <a:t>Questions</a:t>
            </a:r>
          </a:p>
          <a:p>
            <a:pPr algn="just">
              <a:lnSpc>
                <a:spcPct val="150000"/>
              </a:lnSpc>
              <a:tabLst>
                <a:tab pos="347663" algn="l"/>
              </a:tabLst>
            </a:pPr>
            <a:r>
              <a:rPr lang="en-US" sz="2400" b="1" dirty="0">
                <a:latin typeface="Book Antiqua" pitchFamily="18" charset="0"/>
              </a:rPr>
              <a:t>1 </a:t>
            </a:r>
            <a:r>
              <a:rPr lang="en-US" sz="2400" b="1" dirty="0" smtClean="0">
                <a:latin typeface="Book Antiqua" pitchFamily="18" charset="0"/>
              </a:rPr>
              <a:t> Do </a:t>
            </a:r>
            <a:r>
              <a:rPr lang="en-US" sz="2400" b="1" dirty="0">
                <a:latin typeface="Book Antiqua" pitchFamily="18" charset="0"/>
              </a:rPr>
              <a:t>you think the story is news? Why?</a:t>
            </a:r>
          </a:p>
          <a:p>
            <a:pPr algn="just">
              <a:lnSpc>
                <a:spcPct val="150000"/>
              </a:lnSpc>
              <a:tabLst>
                <a:tab pos="347663" algn="l"/>
              </a:tabLst>
            </a:pPr>
            <a:r>
              <a:rPr lang="en-US" sz="2400" b="1" dirty="0">
                <a:latin typeface="Book Antiqua" pitchFamily="18" charset="0"/>
              </a:rPr>
              <a:t>2 </a:t>
            </a:r>
            <a:r>
              <a:rPr lang="en-US" sz="2400" b="1" dirty="0" smtClean="0">
                <a:latin typeface="Book Antiqua" pitchFamily="18" charset="0"/>
              </a:rPr>
              <a:t> Where </a:t>
            </a:r>
            <a:r>
              <a:rPr lang="en-US" sz="2400" b="1" dirty="0">
                <a:latin typeface="Book Antiqua" pitchFamily="18" charset="0"/>
              </a:rPr>
              <a:t>is Rona from? How can you be sure of </a:t>
            </a:r>
            <a:r>
              <a:rPr lang="en-US" sz="2400" b="1" dirty="0" smtClean="0">
                <a:latin typeface="Book Antiqua" pitchFamily="18" charset="0"/>
              </a:rPr>
              <a:t>that</a:t>
            </a:r>
            <a:r>
              <a:rPr lang="en-US" sz="2400" b="1" dirty="0">
                <a:latin typeface="Book Antiqua" pitchFamily="18" charset="0"/>
              </a:rPr>
              <a:t>?</a:t>
            </a:r>
          </a:p>
          <a:p>
            <a:pPr algn="just">
              <a:lnSpc>
                <a:spcPct val="150000"/>
              </a:lnSpc>
              <a:tabLst>
                <a:tab pos="347663" algn="l"/>
              </a:tabLst>
            </a:pPr>
            <a:r>
              <a:rPr lang="en-US" sz="2400" b="1" dirty="0">
                <a:latin typeface="Book Antiqua" pitchFamily="18" charset="0"/>
              </a:rPr>
              <a:t>3 Which fact in the story can be a clue that Rona </a:t>
            </a:r>
            <a:r>
              <a:rPr lang="en-US" sz="2400" b="1" dirty="0" smtClean="0">
                <a:latin typeface="Book Antiqua" pitchFamily="18" charset="0"/>
              </a:rPr>
              <a:t>was 	educated</a:t>
            </a:r>
            <a:r>
              <a:rPr lang="en-US" sz="2400" b="1" dirty="0">
                <a:latin typeface="Book Antiqua" pitchFamily="18" charset="0"/>
              </a:rPr>
              <a:t>?</a:t>
            </a:r>
          </a:p>
          <a:p>
            <a:pPr algn="just">
              <a:lnSpc>
                <a:spcPct val="150000"/>
              </a:lnSpc>
              <a:tabLst>
                <a:tab pos="347663" algn="l"/>
              </a:tabLst>
            </a:pPr>
            <a:r>
              <a:rPr lang="en-US" sz="2400" b="1" dirty="0">
                <a:latin typeface="Book Antiqua" pitchFamily="18" charset="0"/>
              </a:rPr>
              <a:t>4 What will you mention as the main factor </a:t>
            </a:r>
            <a:r>
              <a:rPr lang="en-US" sz="2400" b="1" dirty="0" smtClean="0">
                <a:latin typeface="Book Antiqua" pitchFamily="18" charset="0"/>
              </a:rPr>
              <a:t>behind 	Rona’s </a:t>
            </a:r>
            <a:r>
              <a:rPr lang="en-US" sz="2400" b="1" dirty="0">
                <a:latin typeface="Book Antiqua" pitchFamily="18" charset="0"/>
              </a:rPr>
              <a:t>success?</a:t>
            </a:r>
          </a:p>
          <a:p>
            <a:pPr algn="just">
              <a:lnSpc>
                <a:spcPct val="150000"/>
              </a:lnSpc>
              <a:tabLst>
                <a:tab pos="347663" algn="l"/>
              </a:tabLst>
            </a:pPr>
            <a:r>
              <a:rPr lang="en-US" sz="2400" b="1" dirty="0">
                <a:latin typeface="Book Antiqua" pitchFamily="18" charset="0"/>
              </a:rPr>
              <a:t>5 </a:t>
            </a:r>
            <a:r>
              <a:rPr lang="en-US" sz="2400" b="1" dirty="0" smtClean="0">
                <a:latin typeface="Book Antiqua" pitchFamily="18" charset="0"/>
              </a:rPr>
              <a:t>  Why </a:t>
            </a:r>
            <a:r>
              <a:rPr lang="en-US" sz="2400" b="1" dirty="0">
                <a:latin typeface="Book Antiqua" pitchFamily="18" charset="0"/>
              </a:rPr>
              <a:t>could she not expand business earlier?</a:t>
            </a:r>
          </a:p>
          <a:p>
            <a:pPr algn="just">
              <a:lnSpc>
                <a:spcPct val="150000"/>
              </a:lnSpc>
              <a:tabLst>
                <a:tab pos="347663" algn="l"/>
              </a:tabLst>
            </a:pPr>
            <a:r>
              <a:rPr lang="en-US" sz="2400" b="1" dirty="0">
                <a:latin typeface="Book Antiqua" pitchFamily="18" charset="0"/>
              </a:rPr>
              <a:t>6 </a:t>
            </a:r>
            <a:r>
              <a:rPr lang="en-US" sz="2400" b="1" dirty="0" smtClean="0">
                <a:latin typeface="Book Antiqua" pitchFamily="18" charset="0"/>
              </a:rPr>
              <a:t>	What </a:t>
            </a:r>
            <a:r>
              <a:rPr lang="en-US" sz="2400" b="1" dirty="0">
                <a:latin typeface="Book Antiqua" pitchFamily="18" charset="0"/>
              </a:rPr>
              <a:t>has Rona started with partners?</a:t>
            </a:r>
          </a:p>
          <a:p>
            <a:pPr algn="just">
              <a:lnSpc>
                <a:spcPct val="150000"/>
              </a:lnSpc>
              <a:tabLst>
                <a:tab pos="347663" algn="l"/>
              </a:tabLst>
            </a:pPr>
            <a:r>
              <a:rPr lang="en-US" sz="2400" b="1" dirty="0" smtClean="0">
                <a:latin typeface="Book Antiqua" pitchFamily="18" charset="0"/>
              </a:rPr>
              <a:t>7	What </a:t>
            </a:r>
            <a:r>
              <a:rPr lang="en-US" sz="2400" b="1" dirty="0">
                <a:latin typeface="Book Antiqua" pitchFamily="18" charset="0"/>
              </a:rPr>
              <a:t>has happened to the atmosphere at </a:t>
            </a:r>
            <a:r>
              <a:rPr lang="en-US" sz="2400" b="1" dirty="0" smtClean="0">
                <a:latin typeface="Book Antiqua" pitchFamily="18" charset="0"/>
              </a:rPr>
              <a:t>home</a:t>
            </a:r>
            <a:r>
              <a:rPr lang="en-US" sz="2400" b="1" dirty="0">
                <a:latin typeface="Book Antiqua" pitchFamily="18" charset="0"/>
              </a:rPr>
              <a:t>?</a:t>
            </a:r>
          </a:p>
        </p:txBody>
      </p:sp>
    </p:spTree>
    <p:extLst>
      <p:ext uri="{BB962C8B-B14F-4D97-AF65-F5344CB8AC3E}">
        <p14:creationId xmlns:p14="http://schemas.microsoft.com/office/powerpoint/2010/main" val="13383901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429" y="304800"/>
            <a:ext cx="8153400" cy="5632311"/>
          </a:xfrm>
          <a:prstGeom prst="rect">
            <a:avLst/>
          </a:prstGeom>
          <a:noFill/>
        </p:spPr>
        <p:txBody>
          <a:bodyPr wrap="square" rtlCol="0">
            <a:spAutoFit/>
          </a:bodyPr>
          <a:lstStyle/>
          <a:p>
            <a:r>
              <a:rPr lang="en-US" sz="2400" b="1" dirty="0">
                <a:latin typeface="Book Antiqua" pitchFamily="18" charset="0"/>
              </a:rPr>
              <a:t>C Listen to the teacher/CD carefully and tick the best answer.</a:t>
            </a:r>
          </a:p>
          <a:p>
            <a:r>
              <a:rPr lang="nl-NL" sz="2400" b="1" dirty="0">
                <a:latin typeface="Book Antiqua" pitchFamily="18" charset="0"/>
              </a:rPr>
              <a:t>U8, L3 C Listening text: 8</a:t>
            </a:r>
          </a:p>
          <a:p>
            <a:pPr>
              <a:tabLst>
                <a:tab pos="231775" algn="l"/>
              </a:tabLst>
            </a:pPr>
            <a:r>
              <a:rPr lang="en-US" sz="2400" dirty="0">
                <a:latin typeface="Book Antiqua" pitchFamily="18" charset="0"/>
              </a:rPr>
              <a:t>1 Rona received the </a:t>
            </a:r>
            <a:r>
              <a:rPr lang="en-US" sz="2400" dirty="0" err="1">
                <a:latin typeface="Book Antiqua" pitchFamily="18" charset="0"/>
              </a:rPr>
              <a:t>DivisionalYouth</a:t>
            </a:r>
            <a:r>
              <a:rPr lang="en-US" sz="2400" dirty="0">
                <a:latin typeface="Book Antiqua" pitchFamily="18" charset="0"/>
              </a:rPr>
              <a:t> Award of </a:t>
            </a:r>
            <a:r>
              <a:rPr lang="en-US" sz="2400" dirty="0" err="1">
                <a:latin typeface="Book Antiqua" pitchFamily="18" charset="0"/>
              </a:rPr>
              <a:t>Sylhet</a:t>
            </a:r>
            <a:r>
              <a:rPr lang="en-US" sz="2400" dirty="0">
                <a:latin typeface="Book Antiqua" pitchFamily="18" charset="0"/>
              </a:rPr>
              <a:t> in </a:t>
            </a:r>
            <a:r>
              <a:rPr lang="en-US" sz="2400" dirty="0" smtClean="0">
                <a:latin typeface="Book Antiqua" pitchFamily="18" charset="0"/>
              </a:rPr>
              <a:t>	2005/2008/2009</a:t>
            </a:r>
            <a:r>
              <a:rPr lang="en-US" sz="2400" dirty="0">
                <a:latin typeface="Book Antiqua" pitchFamily="18" charset="0"/>
              </a:rPr>
              <a:t>.</a:t>
            </a:r>
          </a:p>
          <a:p>
            <a:pPr>
              <a:tabLst>
                <a:tab pos="231775" algn="l"/>
              </a:tabLst>
            </a:pPr>
            <a:r>
              <a:rPr lang="en-US" sz="2400" dirty="0">
                <a:latin typeface="Book Antiqua" pitchFamily="18" charset="0"/>
              </a:rPr>
              <a:t>2 Her stall ‘</a:t>
            </a:r>
            <a:r>
              <a:rPr lang="en-US" sz="2400" dirty="0" err="1">
                <a:latin typeface="Book Antiqua" pitchFamily="18" charset="0"/>
              </a:rPr>
              <a:t>Utsab</a:t>
            </a:r>
            <a:r>
              <a:rPr lang="en-US" sz="2400" dirty="0">
                <a:latin typeface="Book Antiqua" pitchFamily="18" charset="0"/>
              </a:rPr>
              <a:t>’ got the second award/medal/prize at </a:t>
            </a:r>
            <a:r>
              <a:rPr lang="en-US" sz="2400" dirty="0" smtClean="0">
                <a:latin typeface="Book Antiqua" pitchFamily="18" charset="0"/>
              </a:rPr>
              <a:t>	the </a:t>
            </a:r>
            <a:r>
              <a:rPr lang="en-US" sz="2400" dirty="0" err="1">
                <a:latin typeface="Book Antiqua" pitchFamily="18" charset="0"/>
              </a:rPr>
              <a:t>Meena</a:t>
            </a:r>
            <a:r>
              <a:rPr lang="en-US" sz="2400" dirty="0">
                <a:latin typeface="Book Antiqua" pitchFamily="18" charset="0"/>
              </a:rPr>
              <a:t> </a:t>
            </a:r>
            <a:r>
              <a:rPr lang="en-US" sz="2400" dirty="0" err="1">
                <a:latin typeface="Book Antiqua" pitchFamily="18" charset="0"/>
              </a:rPr>
              <a:t>Mela</a:t>
            </a:r>
            <a:r>
              <a:rPr lang="en-US" sz="2400" dirty="0">
                <a:latin typeface="Book Antiqua" pitchFamily="18" charset="0"/>
              </a:rPr>
              <a:t> in </a:t>
            </a:r>
            <a:r>
              <a:rPr lang="en-US" sz="2400" dirty="0" err="1" smtClean="0">
                <a:latin typeface="Book Antiqua" pitchFamily="18" charset="0"/>
              </a:rPr>
              <a:t>Sylhet</a:t>
            </a:r>
            <a:r>
              <a:rPr lang="en-US" sz="2400" dirty="0" smtClean="0">
                <a:latin typeface="Book Antiqua" pitchFamily="18" charset="0"/>
              </a:rPr>
              <a:t>, organized </a:t>
            </a:r>
            <a:r>
              <a:rPr lang="en-US" sz="2400" dirty="0">
                <a:latin typeface="Book Antiqua" pitchFamily="18" charset="0"/>
              </a:rPr>
              <a:t>by Dhaka Ladies </a:t>
            </a:r>
            <a:r>
              <a:rPr lang="en-US" sz="2400" dirty="0" smtClean="0">
                <a:latin typeface="Book Antiqua" pitchFamily="18" charset="0"/>
              </a:rPr>
              <a:t>	Club </a:t>
            </a:r>
            <a:r>
              <a:rPr lang="en-US" sz="2400" dirty="0">
                <a:latin typeface="Book Antiqua" pitchFamily="18" charset="0"/>
              </a:rPr>
              <a:t>in 2006.</a:t>
            </a:r>
          </a:p>
          <a:p>
            <a:pPr>
              <a:tabLst>
                <a:tab pos="231775" algn="l"/>
              </a:tabLst>
            </a:pPr>
            <a:r>
              <a:rPr lang="en-US" sz="2400" dirty="0">
                <a:latin typeface="Book Antiqua" pitchFamily="18" charset="0"/>
              </a:rPr>
              <a:t>3 The </a:t>
            </a:r>
            <a:r>
              <a:rPr lang="en-US" sz="2400" dirty="0" err="1">
                <a:latin typeface="Book Antiqua" pitchFamily="18" charset="0"/>
              </a:rPr>
              <a:t>Meena</a:t>
            </a:r>
            <a:r>
              <a:rPr lang="en-US" sz="2400" dirty="0">
                <a:latin typeface="Book Antiqua" pitchFamily="18" charset="0"/>
              </a:rPr>
              <a:t> </a:t>
            </a:r>
            <a:r>
              <a:rPr lang="en-US" sz="2400" dirty="0" err="1">
                <a:latin typeface="Book Antiqua" pitchFamily="18" charset="0"/>
              </a:rPr>
              <a:t>Mela</a:t>
            </a:r>
            <a:r>
              <a:rPr lang="en-US" sz="2400" dirty="0">
                <a:latin typeface="Book Antiqua" pitchFamily="18" charset="0"/>
              </a:rPr>
              <a:t> in </a:t>
            </a:r>
            <a:r>
              <a:rPr lang="en-US" sz="2400" dirty="0" err="1">
                <a:latin typeface="Book Antiqua" pitchFamily="18" charset="0"/>
              </a:rPr>
              <a:t>Sylhet</a:t>
            </a:r>
            <a:r>
              <a:rPr lang="en-US" sz="2400" dirty="0">
                <a:latin typeface="Book Antiqua" pitchFamily="18" charset="0"/>
              </a:rPr>
              <a:t> was sponsored/arranged/ </a:t>
            </a:r>
            <a:r>
              <a:rPr lang="en-US" sz="2400" dirty="0" smtClean="0">
                <a:latin typeface="Book Antiqua" pitchFamily="18" charset="0"/>
              </a:rPr>
              <a:t>	organized </a:t>
            </a:r>
            <a:r>
              <a:rPr lang="en-US" sz="2400" dirty="0">
                <a:latin typeface="Book Antiqua" pitchFamily="18" charset="0"/>
              </a:rPr>
              <a:t>by Dhaka </a:t>
            </a:r>
            <a:r>
              <a:rPr lang="en-US" sz="2400" dirty="0" smtClean="0">
                <a:latin typeface="Book Antiqua" pitchFamily="18" charset="0"/>
              </a:rPr>
              <a:t>Ladies Club</a:t>
            </a:r>
            <a:r>
              <a:rPr lang="en-US" sz="2400" dirty="0">
                <a:latin typeface="Book Antiqua" pitchFamily="18" charset="0"/>
              </a:rPr>
              <a:t>.</a:t>
            </a:r>
          </a:p>
          <a:p>
            <a:pPr>
              <a:tabLst>
                <a:tab pos="231775" algn="l"/>
              </a:tabLst>
            </a:pPr>
            <a:r>
              <a:rPr lang="en-US" sz="2400" dirty="0">
                <a:latin typeface="Book Antiqua" pitchFamily="18" charset="0"/>
              </a:rPr>
              <a:t>4 In 2010 and 2011, Rona trained a group of poor </a:t>
            </a:r>
            <a:r>
              <a:rPr lang="en-US" sz="2400" dirty="0" smtClean="0">
                <a:latin typeface="Book Antiqua" pitchFamily="18" charset="0"/>
              </a:rPr>
              <a:t>	widows/women/workers </a:t>
            </a:r>
            <a:r>
              <a:rPr lang="en-US" sz="2400" dirty="0">
                <a:latin typeface="Book Antiqua" pitchFamily="18" charset="0"/>
              </a:rPr>
              <a:t>in </a:t>
            </a:r>
            <a:r>
              <a:rPr lang="en-US" sz="2400" dirty="0" smtClean="0">
                <a:latin typeface="Book Antiqua" pitchFamily="18" charset="0"/>
              </a:rPr>
              <a:t>a training </a:t>
            </a:r>
            <a:r>
              <a:rPr lang="en-US" sz="2400" dirty="0" err="1">
                <a:latin typeface="Book Antiqua" pitchFamily="18" charset="0"/>
              </a:rPr>
              <a:t>programme</a:t>
            </a:r>
            <a:r>
              <a:rPr lang="en-US" sz="2400" dirty="0">
                <a:latin typeface="Book Antiqua" pitchFamily="18" charset="0"/>
              </a:rPr>
              <a:t> in </a:t>
            </a:r>
            <a:r>
              <a:rPr lang="en-US" sz="2400" dirty="0" smtClean="0">
                <a:latin typeface="Book Antiqua" pitchFamily="18" charset="0"/>
              </a:rPr>
              <a:t>	</a:t>
            </a:r>
            <a:r>
              <a:rPr lang="en-US" sz="2400" dirty="0" err="1" smtClean="0">
                <a:latin typeface="Book Antiqua" pitchFamily="18" charset="0"/>
              </a:rPr>
              <a:t>Sylhet</a:t>
            </a:r>
            <a:r>
              <a:rPr lang="en-US" sz="2400" dirty="0">
                <a:latin typeface="Book Antiqua" pitchFamily="18" charset="0"/>
              </a:rPr>
              <a:t>.</a:t>
            </a:r>
          </a:p>
          <a:p>
            <a:pPr>
              <a:tabLst>
                <a:tab pos="231775" algn="l"/>
              </a:tabLst>
            </a:pPr>
            <a:r>
              <a:rPr lang="en-US" sz="2400" dirty="0">
                <a:latin typeface="Book Antiqua" pitchFamily="18" charset="0"/>
              </a:rPr>
              <a:t>5 </a:t>
            </a:r>
            <a:r>
              <a:rPr lang="en-US" sz="2400" dirty="0" err="1">
                <a:latin typeface="Book Antiqua" pitchFamily="18" charset="0"/>
              </a:rPr>
              <a:t>Jatiya</a:t>
            </a:r>
            <a:r>
              <a:rPr lang="en-US" sz="2400" dirty="0">
                <a:latin typeface="Book Antiqua" pitchFamily="18" charset="0"/>
              </a:rPr>
              <a:t> Juba </a:t>
            </a:r>
            <a:r>
              <a:rPr lang="en-US" sz="2400" dirty="0" err="1">
                <a:latin typeface="Book Antiqua" pitchFamily="18" charset="0"/>
              </a:rPr>
              <a:t>Padak</a:t>
            </a:r>
            <a:r>
              <a:rPr lang="en-US" sz="2400" dirty="0">
                <a:latin typeface="Book Antiqua" pitchFamily="18" charset="0"/>
              </a:rPr>
              <a:t> was awarded in a fashion </a:t>
            </a:r>
            <a:r>
              <a:rPr lang="en-US" sz="2400" dirty="0" smtClean="0">
                <a:latin typeface="Book Antiqua" pitchFamily="18" charset="0"/>
              </a:rPr>
              <a:t>	show/function/workshop </a:t>
            </a:r>
            <a:r>
              <a:rPr lang="en-US" sz="2400" dirty="0">
                <a:latin typeface="Book Antiqua" pitchFamily="18" charset="0"/>
              </a:rPr>
              <a:t>in Dhaka.</a:t>
            </a:r>
          </a:p>
        </p:txBody>
      </p:sp>
    </p:spTree>
    <p:extLst>
      <p:ext uri="{BB962C8B-B14F-4D97-AF65-F5344CB8AC3E}">
        <p14:creationId xmlns:p14="http://schemas.microsoft.com/office/powerpoint/2010/main" val="3392786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374302"/>
            <a:ext cx="7886700" cy="1384995"/>
          </a:xfrm>
          <a:prstGeom prst="rect">
            <a:avLst/>
          </a:prstGeom>
          <a:noFill/>
          <a:ln>
            <a:solidFill>
              <a:schemeClr val="tx1"/>
            </a:solidFill>
          </a:ln>
        </p:spPr>
        <p:txBody>
          <a:bodyPr wrap="square" rtlCol="0">
            <a:spAutoFit/>
          </a:bodyPr>
          <a:lstStyle/>
          <a:p>
            <a:pPr algn="just"/>
            <a:r>
              <a:rPr lang="en-US" sz="2800" b="1" dirty="0">
                <a:latin typeface="Book Antiqua" pitchFamily="18" charset="0"/>
              </a:rPr>
              <a:t>D Pair work. Discuss with your partner and give a suitable headline to </a:t>
            </a:r>
            <a:r>
              <a:rPr lang="en-US" sz="2800" b="1" dirty="0" smtClean="0">
                <a:latin typeface="Book Antiqua" pitchFamily="18" charset="0"/>
              </a:rPr>
              <a:t>Rona’s story </a:t>
            </a:r>
            <a:r>
              <a:rPr lang="en-US" sz="2800" b="1" dirty="0">
                <a:latin typeface="Book Antiqua" pitchFamily="18" charset="0"/>
              </a:rPr>
              <a:t>in section B.</a:t>
            </a:r>
            <a:endParaRPr lang="en-US" sz="2800" dirty="0">
              <a:latin typeface="Book Antiqua" pitchFamily="18" charset="0"/>
            </a:endParaRPr>
          </a:p>
        </p:txBody>
      </p:sp>
      <p:sp>
        <p:nvSpPr>
          <p:cNvPr id="3" name="TextBox 2"/>
          <p:cNvSpPr txBox="1"/>
          <p:nvPr/>
        </p:nvSpPr>
        <p:spPr>
          <a:xfrm>
            <a:off x="495300" y="2070318"/>
            <a:ext cx="7886700" cy="1815882"/>
          </a:xfrm>
          <a:prstGeom prst="rect">
            <a:avLst/>
          </a:prstGeom>
          <a:noFill/>
          <a:ln>
            <a:solidFill>
              <a:schemeClr val="tx1"/>
            </a:solidFill>
          </a:ln>
        </p:spPr>
        <p:txBody>
          <a:bodyPr wrap="square" rtlCol="0">
            <a:spAutoFit/>
          </a:bodyPr>
          <a:lstStyle/>
          <a:p>
            <a:pPr algn="just"/>
            <a:r>
              <a:rPr lang="en-US" sz="2800" b="1" dirty="0">
                <a:latin typeface="Book Antiqua" pitchFamily="18" charset="0"/>
              </a:rPr>
              <a:t>E Imagine you are a reporter. Interview </a:t>
            </a:r>
            <a:r>
              <a:rPr lang="en-US" sz="2800" b="1" dirty="0" err="1">
                <a:latin typeface="Book Antiqua" pitchFamily="18" charset="0"/>
              </a:rPr>
              <a:t>Ms</a:t>
            </a:r>
            <a:r>
              <a:rPr lang="en-US" sz="2800" b="1" dirty="0">
                <a:latin typeface="Book Antiqua" pitchFamily="18" charset="0"/>
              </a:rPr>
              <a:t> Rona. Ask her to talk about </a:t>
            </a:r>
            <a:r>
              <a:rPr lang="en-US" sz="2800" b="1" dirty="0" smtClean="0">
                <a:latin typeface="Book Antiqua" pitchFamily="18" charset="0"/>
              </a:rPr>
              <a:t>her struggle </a:t>
            </a:r>
            <a:r>
              <a:rPr lang="en-US" sz="2800" b="1" dirty="0">
                <a:latin typeface="Book Antiqua" pitchFamily="18" charset="0"/>
              </a:rPr>
              <a:t>and success. Write down and act out the dialogue in pairs.</a:t>
            </a:r>
            <a:endParaRPr lang="en-US" sz="2800" dirty="0">
              <a:latin typeface="Book Antiqua" pitchFamily="18" charset="0"/>
            </a:endParaRPr>
          </a:p>
        </p:txBody>
      </p:sp>
      <p:sp>
        <p:nvSpPr>
          <p:cNvPr id="4" name="TextBox 3"/>
          <p:cNvSpPr txBox="1"/>
          <p:nvPr/>
        </p:nvSpPr>
        <p:spPr>
          <a:xfrm>
            <a:off x="495300" y="4280118"/>
            <a:ext cx="7924800" cy="1815882"/>
          </a:xfrm>
          <a:prstGeom prst="rect">
            <a:avLst/>
          </a:prstGeom>
          <a:noFill/>
          <a:ln>
            <a:solidFill>
              <a:schemeClr val="tx1"/>
            </a:solidFill>
          </a:ln>
        </p:spPr>
        <p:txBody>
          <a:bodyPr wrap="square" rtlCol="0">
            <a:spAutoFit/>
          </a:bodyPr>
          <a:lstStyle/>
          <a:p>
            <a:pPr algn="just"/>
            <a:r>
              <a:rPr lang="en-US" sz="2800" b="1" dirty="0">
                <a:latin typeface="Book Antiqua" pitchFamily="18" charset="0"/>
              </a:rPr>
              <a:t>F Do you know of any man/woman in your locality who got to a high </a:t>
            </a:r>
            <a:r>
              <a:rPr lang="en-US" sz="2800" b="1" dirty="0" smtClean="0">
                <a:latin typeface="Book Antiqua" pitchFamily="18" charset="0"/>
              </a:rPr>
              <a:t>position from </a:t>
            </a:r>
            <a:r>
              <a:rPr lang="en-US" sz="2800" b="1" dirty="0">
                <a:latin typeface="Book Antiqua" pitchFamily="18" charset="0"/>
              </a:rPr>
              <a:t>a low position through struggle? Write about his/her story</a:t>
            </a:r>
            <a:r>
              <a:rPr lang="en-US" sz="2800" b="1" dirty="0" smtClean="0">
                <a:latin typeface="Book Antiqua" pitchFamily="18" charset="0"/>
              </a:rPr>
              <a:t>. </a:t>
            </a:r>
            <a:endParaRPr lang="en-US" sz="2800" dirty="0">
              <a:latin typeface="Book Antiqua" pitchFamily="18" charset="0"/>
            </a:endParaRPr>
          </a:p>
        </p:txBody>
      </p:sp>
    </p:spTree>
    <p:extLst>
      <p:ext uri="{BB962C8B-B14F-4D97-AF65-F5344CB8AC3E}">
        <p14:creationId xmlns:p14="http://schemas.microsoft.com/office/powerpoint/2010/main" val="2346780547"/>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9000" contrast="12000"/>
                    </a14:imgEffect>
                  </a14:imgLayer>
                </a14:imgProps>
              </a:ext>
              <a:ext uri="{28A0092B-C50C-407E-A947-70E740481C1C}">
                <a14:useLocalDpi xmlns:a14="http://schemas.microsoft.com/office/drawing/2010/main" val="0"/>
              </a:ext>
            </a:extLst>
          </a:blip>
          <a:srcRect l="25952" t="2963" r="15000" b="14708"/>
          <a:stretch/>
        </p:blipFill>
        <p:spPr>
          <a:xfrm>
            <a:off x="3124200" y="1894116"/>
            <a:ext cx="2804885" cy="2895600"/>
          </a:xfrm>
          <a:prstGeom prst="rect">
            <a:avLst/>
          </a:prstGeom>
          <a:ln w="228600" cap="sq" cmpd="thickThin">
            <a:solidFill>
              <a:srgbClr val="000000"/>
            </a:solidFill>
            <a:prstDash val="solid"/>
            <a:miter lim="800000"/>
          </a:ln>
          <a:effectLst>
            <a:innerShdw blurRad="76200">
              <a:srgbClr val="000000"/>
            </a:innerShdw>
          </a:effectLst>
        </p:spPr>
        <p:style>
          <a:lnRef idx="1">
            <a:schemeClr val="dk1"/>
          </a:lnRef>
          <a:fillRef idx="2">
            <a:schemeClr val="dk1"/>
          </a:fillRef>
          <a:effectRef idx="1">
            <a:schemeClr val="dk1"/>
          </a:effectRef>
          <a:fontRef idx="minor">
            <a:schemeClr val="dk1"/>
          </a:fontRef>
        </p:style>
      </p:pic>
      <p:sp>
        <p:nvSpPr>
          <p:cNvPr id="3" name="Rectangle 2"/>
          <p:cNvSpPr/>
          <p:nvPr/>
        </p:nvSpPr>
        <p:spPr>
          <a:xfrm>
            <a:off x="228600" y="609600"/>
            <a:ext cx="2743200" cy="5486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sz="3600" b="1" dirty="0" smtClean="0">
                <a:latin typeface="Book Antiqua" pitchFamily="18" charset="0"/>
              </a:rPr>
              <a:t>Lecturer,</a:t>
            </a:r>
          </a:p>
          <a:p>
            <a:r>
              <a:rPr lang="en-US" sz="3600" b="1" dirty="0" smtClean="0">
                <a:latin typeface="Book Antiqua" pitchFamily="18" charset="0"/>
              </a:rPr>
              <a:t>Department of English,</a:t>
            </a:r>
          </a:p>
          <a:p>
            <a:r>
              <a:rPr lang="en-US" sz="3600" b="1" dirty="0" smtClean="0">
                <a:latin typeface="Book Antiqua" pitchFamily="18" charset="0"/>
              </a:rPr>
              <a:t>Cambrian School </a:t>
            </a:r>
          </a:p>
          <a:p>
            <a:r>
              <a:rPr lang="en-US" sz="3600" b="1" dirty="0" smtClean="0">
                <a:latin typeface="Book Antiqua" pitchFamily="18" charset="0"/>
              </a:rPr>
              <a:t>&amp; </a:t>
            </a:r>
          </a:p>
          <a:p>
            <a:r>
              <a:rPr lang="en-US" sz="3600" b="1" dirty="0" smtClean="0">
                <a:latin typeface="Book Antiqua" pitchFamily="18" charset="0"/>
              </a:rPr>
              <a:t>College,</a:t>
            </a:r>
          </a:p>
          <a:p>
            <a:r>
              <a:rPr lang="en-US" sz="3600" b="1" dirty="0" smtClean="0">
                <a:latin typeface="Book Antiqua" pitchFamily="18" charset="0"/>
              </a:rPr>
              <a:t>Dhaka.</a:t>
            </a:r>
            <a:endParaRPr lang="en-US" sz="3600" b="1" dirty="0">
              <a:latin typeface="Book Antiqua" pitchFamily="18" charset="0"/>
            </a:endParaRPr>
          </a:p>
        </p:txBody>
      </p:sp>
      <p:sp>
        <p:nvSpPr>
          <p:cNvPr id="4" name="Rectangle 3"/>
          <p:cNvSpPr/>
          <p:nvPr/>
        </p:nvSpPr>
        <p:spPr>
          <a:xfrm>
            <a:off x="6085114" y="609600"/>
            <a:ext cx="2743200" cy="5486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latin typeface="Book Antiqua" pitchFamily="18" charset="0"/>
              </a:rPr>
              <a:t>English </a:t>
            </a:r>
          </a:p>
          <a:p>
            <a:pPr algn="ctr"/>
            <a:r>
              <a:rPr lang="en-US" sz="3600" b="1" dirty="0" smtClean="0">
                <a:latin typeface="Book Antiqua" pitchFamily="18" charset="0"/>
              </a:rPr>
              <a:t>First Paper</a:t>
            </a:r>
          </a:p>
          <a:p>
            <a:pPr algn="ctr"/>
            <a:r>
              <a:rPr lang="en-US" sz="3600" b="1" dirty="0" smtClean="0">
                <a:latin typeface="Book Antiqua" pitchFamily="18" charset="0"/>
              </a:rPr>
              <a:t>Class- Eight</a:t>
            </a:r>
            <a:endParaRPr lang="en-US" sz="3600" b="1" dirty="0">
              <a:latin typeface="Book Antiqua" pitchFamily="18" charset="0"/>
            </a:endParaRPr>
          </a:p>
        </p:txBody>
      </p:sp>
      <p:sp>
        <p:nvSpPr>
          <p:cNvPr id="5" name="Rectangle 4"/>
          <p:cNvSpPr/>
          <p:nvPr/>
        </p:nvSpPr>
        <p:spPr>
          <a:xfrm>
            <a:off x="2971800" y="609600"/>
            <a:ext cx="3109685" cy="1143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latin typeface="Book Antiqua" pitchFamily="18" charset="0"/>
              </a:rPr>
              <a:t>Introduction</a:t>
            </a:r>
            <a:endParaRPr lang="en-US" sz="3600" b="1" dirty="0">
              <a:latin typeface="Book Antiqua" pitchFamily="18" charset="0"/>
            </a:endParaRPr>
          </a:p>
        </p:txBody>
      </p:sp>
      <p:sp>
        <p:nvSpPr>
          <p:cNvPr id="6" name="Rectangle 5"/>
          <p:cNvSpPr/>
          <p:nvPr/>
        </p:nvSpPr>
        <p:spPr>
          <a:xfrm>
            <a:off x="2975429" y="4953000"/>
            <a:ext cx="3109685" cy="114300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latin typeface="Book Antiqua" pitchFamily="18" charset="0"/>
              </a:rPr>
              <a:t>Mr. </a:t>
            </a:r>
            <a:r>
              <a:rPr lang="en-US" sz="3600" b="1" dirty="0" err="1" smtClean="0">
                <a:latin typeface="Book Antiqua" pitchFamily="18" charset="0"/>
              </a:rPr>
              <a:t>Hasan</a:t>
            </a:r>
            <a:endParaRPr lang="en-US" sz="3600" b="1" dirty="0">
              <a:latin typeface="Book Antiqua" pitchFamily="18" charset="0"/>
            </a:endParaRPr>
          </a:p>
        </p:txBody>
      </p:sp>
    </p:spTree>
    <p:extLst>
      <p:ext uri="{BB962C8B-B14F-4D97-AF65-F5344CB8AC3E}">
        <p14:creationId xmlns:p14="http://schemas.microsoft.com/office/powerpoint/2010/main" val="16048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1+#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ppt_x"/>
                                          </p:val>
                                        </p:tav>
                                        <p:tav tm="100000">
                                          <p:val>
                                            <p:strVal val="#ppt_x"/>
                                          </p:val>
                                        </p:tav>
                                      </p:tavLst>
                                    </p:anim>
                                    <p:anim calcmode="lin" valueType="num">
                                      <p:cBhvr additive="base">
                                        <p:cTn id="20" dur="3000" fill="hold"/>
                                        <p:tgtEl>
                                          <p:spTgt spid="6"/>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3000" fill="hold"/>
                                        <p:tgtEl>
                                          <p:spTgt spid="2"/>
                                        </p:tgtEl>
                                        <p:attrNameLst>
                                          <p:attrName>ppt_w</p:attrName>
                                        </p:attrNameLst>
                                      </p:cBhvr>
                                      <p:tavLst>
                                        <p:tav tm="0">
                                          <p:val>
                                            <p:fltVal val="0"/>
                                          </p:val>
                                        </p:tav>
                                        <p:tav tm="100000">
                                          <p:val>
                                            <p:strVal val="#ppt_w"/>
                                          </p:val>
                                        </p:tav>
                                      </p:tavLst>
                                    </p:anim>
                                    <p:anim calcmode="lin" valueType="num">
                                      <p:cBhvr>
                                        <p:cTn id="24" dur="3000" fill="hold"/>
                                        <p:tgtEl>
                                          <p:spTgt spid="2"/>
                                        </p:tgtEl>
                                        <p:attrNameLst>
                                          <p:attrName>ppt_h</p:attrName>
                                        </p:attrNameLst>
                                      </p:cBhvr>
                                      <p:tavLst>
                                        <p:tav tm="0">
                                          <p:val>
                                            <p:fltVal val="0"/>
                                          </p:val>
                                        </p:tav>
                                        <p:tav tm="100000">
                                          <p:val>
                                            <p:strVal val="#ppt_h"/>
                                          </p:val>
                                        </p:tav>
                                      </p:tavLst>
                                    </p:anim>
                                    <p:animEffect transition="in" filter="fade">
                                      <p:cBhvr>
                                        <p:cTn id="2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50" y="728661"/>
            <a:ext cx="8096250" cy="5400675"/>
          </a:xfrm>
          <a:prstGeom prst="rect">
            <a:avLst/>
          </a:prstGeom>
          <a:ln w="190500" cap="sq" cmpd="dbl">
            <a:solidFill>
              <a:schemeClr val="bg1"/>
            </a:solidFill>
            <a:prstDash val="solid"/>
            <a:miter lim="800000"/>
          </a:ln>
          <a:effectLst>
            <a:innerShdw blurRad="76200">
              <a:srgbClr val="000000"/>
            </a:innerShdw>
          </a:effectLst>
        </p:spPr>
      </p:pic>
      <p:sp>
        <p:nvSpPr>
          <p:cNvPr id="2" name="Donut 1"/>
          <p:cNvSpPr/>
          <p:nvPr/>
        </p:nvSpPr>
        <p:spPr>
          <a:xfrm>
            <a:off x="2301924" y="1066800"/>
            <a:ext cx="4479876" cy="4724400"/>
          </a:xfrm>
          <a:prstGeom prst="donut">
            <a:avLst>
              <a:gd name="adj" fmla="val 20710"/>
            </a:avLst>
          </a:prstGeom>
          <a:gradFill>
            <a:gsLst>
              <a:gs pos="0">
                <a:srgbClr val="FF0000"/>
              </a:gs>
              <a:gs pos="50000">
                <a:schemeClr val="tx1"/>
              </a:gs>
              <a:gs pos="100000">
                <a:schemeClr val="tx1">
                  <a:lumMod val="95000"/>
                  <a:lumOff val="5000"/>
                </a:schemeClr>
              </a:gs>
            </a:gsLst>
            <a:lin ang="5400000" scaled="0"/>
          </a:gradFill>
          <a:ln w="101600" cmpd="dbl">
            <a:solidFill>
              <a:schemeClr val="bg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ircle">
              <a:avLst/>
            </a:prstTxWarp>
          </a:bodyPr>
          <a:lstStyle/>
          <a:p>
            <a:pPr algn="ctr"/>
            <a:r>
              <a:rPr lang="en-US" sz="11500" b="1" dirty="0" smtClean="0">
                <a:solidFill>
                  <a:schemeClr val="bg1"/>
                </a:solidFill>
                <a:latin typeface="Book Antiqua" pitchFamily="18" charset="0"/>
              </a:rPr>
              <a:t>May Allah bless you all.</a:t>
            </a:r>
            <a:endParaRPr lang="en-US" sz="11500" b="1" dirty="0">
              <a:solidFill>
                <a:schemeClr val="bg1"/>
              </a:solidFill>
              <a:latin typeface="Book Antiqua" pitchFamily="18" charset="0"/>
            </a:endParaRPr>
          </a:p>
        </p:txBody>
      </p:sp>
    </p:spTree>
    <p:extLst>
      <p:ext uri="{BB962C8B-B14F-4D97-AF65-F5344CB8AC3E}">
        <p14:creationId xmlns:p14="http://schemas.microsoft.com/office/powerpoint/2010/main" val="4002863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4412"/>
            <a:ext cx="7924800" cy="2438400"/>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effectLst>
                  <a:outerShdw blurRad="76200" dist="50800" dir="5400000" algn="tl" rotWithShape="0">
                    <a:srgbClr val="000000">
                      <a:alpha val="65000"/>
                    </a:srgbClr>
                  </a:outerShdw>
                </a:effectLst>
                <a:latin typeface="Book Antiqua" pitchFamily="18" charset="0"/>
                <a:cs typeface="MonooMJ" pitchFamily="2" charset="0"/>
              </a:rPr>
              <a:t>Acknowledgement</a:t>
            </a:r>
            <a:endParaRPr lang="en-US" sz="4000" b="1" spc="50" dirty="0">
              <a:ln w="11430"/>
              <a:effectLst>
                <a:outerShdw blurRad="76200" dist="50800" dir="5400000" algn="tl" rotWithShape="0">
                  <a:srgbClr val="000000">
                    <a:alpha val="65000"/>
                  </a:srgbClr>
                </a:outerShdw>
              </a:effectLst>
              <a:latin typeface="Book Antiqua" pitchFamily="18" charset="0"/>
              <a:cs typeface="MonooMJ" pitchFamily="2" charset="0"/>
            </a:endParaRPr>
          </a:p>
        </p:txBody>
      </p:sp>
      <p:sp>
        <p:nvSpPr>
          <p:cNvPr id="5" name="TextBox 4"/>
          <p:cNvSpPr txBox="1"/>
          <p:nvPr/>
        </p:nvSpPr>
        <p:spPr>
          <a:xfrm>
            <a:off x="609600" y="3277612"/>
            <a:ext cx="7924800" cy="3046988"/>
          </a:xfrm>
          <a:prstGeom prst="rect">
            <a:avLst/>
          </a:prstGeom>
          <a:noFill/>
          <a:ln>
            <a:solidFill>
              <a:schemeClr val="tx1"/>
            </a:solidFill>
          </a:ln>
        </p:spPr>
        <p:txBody>
          <a:bodyPr wrap="square" rtlCol="0">
            <a:spAutoFit/>
          </a:bodyPr>
          <a:lstStyle/>
          <a:p>
            <a:pPr algn="just"/>
            <a:r>
              <a:rPr lang="en-US" sz="2400" b="1" dirty="0" smtClean="0">
                <a:solidFill>
                  <a:srgbClr val="003399"/>
                </a:solidFill>
                <a:latin typeface="Book Antiqua" pitchFamily="18" charset="0"/>
                <a:cs typeface="Nikosh" pitchFamily="2" charset="0"/>
              </a:rPr>
              <a:t>We would like to express our cordial gratitude to the  Ministry of Education, Directorate of Secondary &amp; Higher Education, NCTB</a:t>
            </a:r>
            <a:r>
              <a:rPr lang="en-US" sz="2400" b="1" smtClean="0">
                <a:solidFill>
                  <a:srgbClr val="003399"/>
                </a:solidFill>
                <a:latin typeface="Book Antiqua" pitchFamily="18" charset="0"/>
                <a:cs typeface="Nikosh" pitchFamily="2" charset="0"/>
              </a:rPr>
              <a:t>, </a:t>
            </a:r>
            <a:r>
              <a:rPr lang="en-US" sz="2400" b="1" smtClean="0">
                <a:solidFill>
                  <a:srgbClr val="003399"/>
                </a:solidFill>
                <a:latin typeface="Book Antiqua" pitchFamily="18" charset="0"/>
                <a:cs typeface="Nikosh" pitchFamily="2" charset="0"/>
              </a:rPr>
              <a:t>A2i </a:t>
            </a:r>
            <a:r>
              <a:rPr lang="en-US" sz="2400" b="1" dirty="0" smtClean="0">
                <a:solidFill>
                  <a:srgbClr val="003399"/>
                </a:solidFill>
                <a:latin typeface="Book Antiqua" pitchFamily="18" charset="0"/>
                <a:cs typeface="Nikosh" pitchFamily="2" charset="0"/>
              </a:rPr>
              <a:t>and the panel of honorable editors ( Md. Jahangir </a:t>
            </a:r>
            <a:r>
              <a:rPr lang="en-US" sz="2400" b="1" dirty="0" err="1" smtClean="0">
                <a:solidFill>
                  <a:srgbClr val="003399"/>
                </a:solidFill>
                <a:latin typeface="Book Antiqua" pitchFamily="18" charset="0"/>
                <a:cs typeface="Nikosh" pitchFamily="2" charset="0"/>
              </a:rPr>
              <a:t>Hasan</a:t>
            </a:r>
            <a:r>
              <a:rPr lang="en-US" sz="2400" b="1" dirty="0" smtClean="0">
                <a:solidFill>
                  <a:srgbClr val="003399"/>
                </a:solidFill>
                <a:latin typeface="Book Antiqua" pitchFamily="18" charset="0"/>
                <a:cs typeface="Nikosh" pitchFamily="2" charset="0"/>
              </a:rPr>
              <a:t>, Assistant Professor (English) TTC, </a:t>
            </a:r>
            <a:r>
              <a:rPr lang="en-US" sz="2400" b="1" dirty="0" err="1" smtClean="0">
                <a:solidFill>
                  <a:srgbClr val="003399"/>
                </a:solidFill>
                <a:latin typeface="Book Antiqua" pitchFamily="18" charset="0"/>
                <a:cs typeface="Nikosh" pitchFamily="2" charset="0"/>
              </a:rPr>
              <a:t>Rangpur</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Ranjit</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Poddar</a:t>
            </a:r>
            <a:r>
              <a:rPr lang="en-US" sz="2400" b="1" dirty="0">
                <a:solidFill>
                  <a:srgbClr val="003399"/>
                </a:solidFill>
                <a:latin typeface="Book Antiqua" pitchFamily="18" charset="0"/>
                <a:cs typeface="Nikosh" pitchFamily="2" charset="0"/>
              </a:rPr>
              <a:t>, </a:t>
            </a:r>
            <a:r>
              <a:rPr lang="en-US" sz="2400" b="1" dirty="0" smtClean="0">
                <a:solidFill>
                  <a:srgbClr val="003399"/>
                </a:solidFill>
                <a:latin typeface="Book Antiqua" pitchFamily="18" charset="0"/>
                <a:cs typeface="Nikosh" pitchFamily="2" charset="0"/>
              </a:rPr>
              <a:t>Associate </a:t>
            </a:r>
            <a:r>
              <a:rPr lang="en-US" sz="2400" b="1" dirty="0">
                <a:solidFill>
                  <a:srgbClr val="003399"/>
                </a:solidFill>
                <a:latin typeface="Book Antiqua" pitchFamily="18" charset="0"/>
                <a:cs typeface="Nikosh" pitchFamily="2" charset="0"/>
              </a:rPr>
              <a:t>Professor (English) TTC, </a:t>
            </a:r>
            <a:r>
              <a:rPr lang="en-US" sz="2400" b="1" dirty="0" smtClean="0">
                <a:solidFill>
                  <a:srgbClr val="003399"/>
                </a:solidFill>
                <a:latin typeface="Book Antiqua" pitchFamily="18" charset="0"/>
                <a:cs typeface="Nikosh" pitchFamily="2" charset="0"/>
              </a:rPr>
              <a:t>Dhaka, and </a:t>
            </a:r>
            <a:r>
              <a:rPr lang="en-US" sz="2400" b="1" dirty="0" err="1" smtClean="0">
                <a:solidFill>
                  <a:srgbClr val="003399"/>
                </a:solidFill>
                <a:latin typeface="Book Antiqua" pitchFamily="18" charset="0"/>
                <a:cs typeface="Nikosh" pitchFamily="2" charset="0"/>
              </a:rPr>
              <a:t>Urmila</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Khaled</a:t>
            </a:r>
            <a:r>
              <a:rPr lang="en-US" sz="2400" b="1" dirty="0" smtClean="0">
                <a:solidFill>
                  <a:srgbClr val="003399"/>
                </a:solidFill>
                <a:latin typeface="Book Antiqua" pitchFamily="18" charset="0"/>
                <a:cs typeface="Nikosh" pitchFamily="2" charset="0"/>
              </a:rPr>
              <a:t>, </a:t>
            </a:r>
            <a:r>
              <a:rPr lang="en-US" sz="2400" b="1" dirty="0">
                <a:solidFill>
                  <a:srgbClr val="003399"/>
                </a:solidFill>
                <a:latin typeface="Book Antiqua" pitchFamily="18" charset="0"/>
                <a:cs typeface="Nikosh" pitchFamily="2" charset="0"/>
              </a:rPr>
              <a:t>Assistant Professor (English) TTC, </a:t>
            </a:r>
            <a:r>
              <a:rPr lang="en-US" sz="2400" b="1" dirty="0" smtClean="0">
                <a:solidFill>
                  <a:srgbClr val="003399"/>
                </a:solidFill>
                <a:latin typeface="Book Antiqua" pitchFamily="18" charset="0"/>
                <a:cs typeface="Nikosh" pitchFamily="2" charset="0"/>
              </a:rPr>
              <a:t>Dhaka, </a:t>
            </a:r>
            <a:r>
              <a:rPr lang="en-US" sz="2400" b="1" dirty="0">
                <a:solidFill>
                  <a:srgbClr val="003399"/>
                </a:solidFill>
                <a:latin typeface="Book Antiqua" pitchFamily="18" charset="0"/>
                <a:cs typeface="Nikosh" pitchFamily="2" charset="0"/>
              </a:rPr>
              <a:t>to </a:t>
            </a:r>
            <a:r>
              <a:rPr lang="en-US" sz="2400" b="1" dirty="0" smtClean="0">
                <a:solidFill>
                  <a:srgbClr val="003399"/>
                </a:solidFill>
                <a:latin typeface="Book Antiqua" pitchFamily="18" charset="0"/>
                <a:cs typeface="Nikosh" pitchFamily="2" charset="0"/>
              </a:rPr>
              <a:t>enrich the contents.</a:t>
            </a:r>
            <a:endParaRPr lang="en-US" sz="2400" b="1" dirty="0">
              <a:solidFill>
                <a:srgbClr val="003399"/>
              </a:solidFill>
              <a:latin typeface="Book Antiqua" pitchFamily="18" charset="0"/>
              <a:cs typeface="Nikosh" pitchFamily="2" charset="0"/>
            </a:endParaRPr>
          </a:p>
        </p:txBody>
      </p:sp>
    </p:spTree>
    <p:extLst>
      <p:ext uri="{BB962C8B-B14F-4D97-AF65-F5344CB8AC3E}">
        <p14:creationId xmlns:p14="http://schemas.microsoft.com/office/powerpoint/2010/main" val="3398339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771" y="4724400"/>
            <a:ext cx="8001000" cy="1200329"/>
          </a:xfrm>
          <a:prstGeom prst="rect">
            <a:avLst/>
          </a:prstGeom>
          <a:noFill/>
          <a:ln>
            <a:solidFill>
              <a:schemeClr val="tx1"/>
            </a:solidFill>
          </a:ln>
        </p:spPr>
        <p:txBody>
          <a:bodyPr wrap="square" rtlCol="0">
            <a:spAutoFit/>
          </a:bodyPr>
          <a:lstStyle/>
          <a:p>
            <a:pPr algn="ctr"/>
            <a:r>
              <a:rPr lang="en-US" sz="3600" dirty="0" smtClean="0">
                <a:latin typeface="Andalus" pitchFamily="18" charset="-78"/>
                <a:cs typeface="Andalus" pitchFamily="18" charset="-78"/>
              </a:rPr>
              <a:t>This is </a:t>
            </a:r>
            <a:r>
              <a:rPr lang="en-US" sz="3600" dirty="0" err="1" smtClean="0">
                <a:latin typeface="Andalus" pitchFamily="18" charset="-78"/>
                <a:cs typeface="Andalus" pitchFamily="18" charset="-78"/>
              </a:rPr>
              <a:t>Sharmin’s</a:t>
            </a:r>
            <a:r>
              <a:rPr lang="en-US" sz="3600" dirty="0" smtClean="0">
                <a:latin typeface="Andalus" pitchFamily="18" charset="-78"/>
                <a:cs typeface="Andalus" pitchFamily="18" charset="-78"/>
              </a:rPr>
              <a:t> Story but our story is on Rona Begum that means-</a:t>
            </a:r>
            <a:endParaRPr lang="en-US" sz="3600" dirty="0">
              <a:latin typeface="Andalus" pitchFamily="18" charset="-78"/>
              <a:cs typeface="Andalus" pitchFamily="18" charset="-78"/>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505806646"/>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74"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rightnessContrast bright="23000" contrast="44000"/>
                    </a14:imgEffect>
                  </a14:imgLayer>
                </a14:imgProps>
              </a:ext>
              <a:ext uri="{28A0092B-C50C-407E-A947-70E740481C1C}">
                <a14:useLocalDpi xmlns:a14="http://schemas.microsoft.com/office/drawing/2010/main" val="0"/>
              </a:ext>
            </a:extLst>
          </a:blip>
          <a:stretch>
            <a:fillRect/>
          </a:stretch>
        </p:blipFill>
        <p:spPr>
          <a:xfrm>
            <a:off x="529771" y="381000"/>
            <a:ext cx="8001000" cy="6000750"/>
          </a:xfrm>
          <a:prstGeom prst="rect">
            <a:avLst/>
          </a:prstGeom>
          <a:ln>
            <a:solidFill>
              <a:schemeClr val="tx1"/>
            </a:solidFill>
          </a:ln>
        </p:spPr>
      </p:pic>
    </p:spTree>
    <p:extLst>
      <p:ext uri="{BB962C8B-B14F-4D97-AF65-F5344CB8AC3E}">
        <p14:creationId xmlns:p14="http://schemas.microsoft.com/office/powerpoint/2010/main" val="36295314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 Arrow 1"/>
          <p:cNvSpPr/>
          <p:nvPr/>
        </p:nvSpPr>
        <p:spPr>
          <a:xfrm>
            <a:off x="486228" y="355601"/>
            <a:ext cx="8229599" cy="2706552"/>
          </a:xfrm>
          <a:custGeom>
            <a:avLst/>
            <a:gdLst>
              <a:gd name="connsiteX0" fmla="*/ 0 w 6629400"/>
              <a:gd name="connsiteY0" fmla="*/ 1371600 h 2743200"/>
              <a:gd name="connsiteX1" fmla="*/ 617220 w 6629400"/>
              <a:gd name="connsiteY1" fmla="*/ 754380 h 2743200"/>
              <a:gd name="connsiteX2" fmla="*/ 617220 w 6629400"/>
              <a:gd name="connsiteY2" fmla="*/ 754380 h 2743200"/>
              <a:gd name="connsiteX3" fmla="*/ 2697480 w 6629400"/>
              <a:gd name="connsiteY3" fmla="*/ 754380 h 2743200"/>
              <a:gd name="connsiteX4" fmla="*/ 2697480 w 6629400"/>
              <a:gd name="connsiteY4" fmla="*/ 617220 h 2743200"/>
              <a:gd name="connsiteX5" fmla="*/ 2697480 w 6629400"/>
              <a:gd name="connsiteY5" fmla="*/ 617220 h 2743200"/>
              <a:gd name="connsiteX6" fmla="*/ 3314700 w 6629400"/>
              <a:gd name="connsiteY6" fmla="*/ 0 h 2743200"/>
              <a:gd name="connsiteX7" fmla="*/ 3931920 w 6629400"/>
              <a:gd name="connsiteY7" fmla="*/ 617220 h 2743200"/>
              <a:gd name="connsiteX8" fmla="*/ 3931920 w 6629400"/>
              <a:gd name="connsiteY8" fmla="*/ 617220 h 2743200"/>
              <a:gd name="connsiteX9" fmla="*/ 3931920 w 6629400"/>
              <a:gd name="connsiteY9" fmla="*/ 754380 h 2743200"/>
              <a:gd name="connsiteX10" fmla="*/ 6012180 w 6629400"/>
              <a:gd name="connsiteY10" fmla="*/ 754380 h 2743200"/>
              <a:gd name="connsiteX11" fmla="*/ 6012180 w 6629400"/>
              <a:gd name="connsiteY11" fmla="*/ 754380 h 2743200"/>
              <a:gd name="connsiteX12" fmla="*/ 6629400 w 6629400"/>
              <a:gd name="connsiteY12" fmla="*/ 1371600 h 2743200"/>
              <a:gd name="connsiteX13" fmla="*/ 6012180 w 6629400"/>
              <a:gd name="connsiteY13" fmla="*/ 1988820 h 2743200"/>
              <a:gd name="connsiteX14" fmla="*/ 6012180 w 6629400"/>
              <a:gd name="connsiteY14" fmla="*/ 1988820 h 2743200"/>
              <a:gd name="connsiteX15" fmla="*/ 3931920 w 6629400"/>
              <a:gd name="connsiteY15" fmla="*/ 1988820 h 2743200"/>
              <a:gd name="connsiteX16" fmla="*/ 3931920 w 6629400"/>
              <a:gd name="connsiteY16" fmla="*/ 2125980 h 2743200"/>
              <a:gd name="connsiteX17" fmla="*/ 3931920 w 6629400"/>
              <a:gd name="connsiteY17" fmla="*/ 2125980 h 2743200"/>
              <a:gd name="connsiteX18" fmla="*/ 3314700 w 6629400"/>
              <a:gd name="connsiteY18" fmla="*/ 2743200 h 2743200"/>
              <a:gd name="connsiteX19" fmla="*/ 2697480 w 6629400"/>
              <a:gd name="connsiteY19" fmla="*/ 2125980 h 2743200"/>
              <a:gd name="connsiteX20" fmla="*/ 2697480 w 6629400"/>
              <a:gd name="connsiteY20" fmla="*/ 2125980 h 2743200"/>
              <a:gd name="connsiteX21" fmla="*/ 2697480 w 6629400"/>
              <a:gd name="connsiteY21" fmla="*/ 1988820 h 2743200"/>
              <a:gd name="connsiteX22" fmla="*/ 617220 w 6629400"/>
              <a:gd name="connsiteY22" fmla="*/ 1988820 h 2743200"/>
              <a:gd name="connsiteX23" fmla="*/ 617220 w 6629400"/>
              <a:gd name="connsiteY23" fmla="*/ 1988820 h 2743200"/>
              <a:gd name="connsiteX24" fmla="*/ 0 w 6629400"/>
              <a:gd name="connsiteY24" fmla="*/ 1371600 h 2743200"/>
              <a:gd name="connsiteX0" fmla="*/ 0 w 6629400"/>
              <a:gd name="connsiteY0" fmla="*/ 1807028 h 3178628"/>
              <a:gd name="connsiteX1" fmla="*/ 617220 w 6629400"/>
              <a:gd name="connsiteY1" fmla="*/ 1189808 h 3178628"/>
              <a:gd name="connsiteX2" fmla="*/ 617220 w 6629400"/>
              <a:gd name="connsiteY2" fmla="*/ 1189808 h 3178628"/>
              <a:gd name="connsiteX3" fmla="*/ 2697480 w 6629400"/>
              <a:gd name="connsiteY3" fmla="*/ 1189808 h 3178628"/>
              <a:gd name="connsiteX4" fmla="*/ 2697480 w 6629400"/>
              <a:gd name="connsiteY4" fmla="*/ 1052648 h 3178628"/>
              <a:gd name="connsiteX5" fmla="*/ 2697480 w 6629400"/>
              <a:gd name="connsiteY5" fmla="*/ 1052648 h 3178628"/>
              <a:gd name="connsiteX6" fmla="*/ 3256643 w 6629400"/>
              <a:gd name="connsiteY6" fmla="*/ 0 h 3178628"/>
              <a:gd name="connsiteX7" fmla="*/ 3931920 w 6629400"/>
              <a:gd name="connsiteY7" fmla="*/ 1052648 h 3178628"/>
              <a:gd name="connsiteX8" fmla="*/ 3931920 w 6629400"/>
              <a:gd name="connsiteY8" fmla="*/ 1052648 h 3178628"/>
              <a:gd name="connsiteX9" fmla="*/ 3931920 w 6629400"/>
              <a:gd name="connsiteY9" fmla="*/ 1189808 h 3178628"/>
              <a:gd name="connsiteX10" fmla="*/ 6012180 w 6629400"/>
              <a:gd name="connsiteY10" fmla="*/ 1189808 h 3178628"/>
              <a:gd name="connsiteX11" fmla="*/ 6012180 w 6629400"/>
              <a:gd name="connsiteY11" fmla="*/ 1189808 h 3178628"/>
              <a:gd name="connsiteX12" fmla="*/ 6629400 w 6629400"/>
              <a:gd name="connsiteY12" fmla="*/ 1807028 h 3178628"/>
              <a:gd name="connsiteX13" fmla="*/ 6012180 w 6629400"/>
              <a:gd name="connsiteY13" fmla="*/ 2424248 h 3178628"/>
              <a:gd name="connsiteX14" fmla="*/ 6012180 w 6629400"/>
              <a:gd name="connsiteY14" fmla="*/ 2424248 h 3178628"/>
              <a:gd name="connsiteX15" fmla="*/ 3931920 w 6629400"/>
              <a:gd name="connsiteY15" fmla="*/ 2424248 h 3178628"/>
              <a:gd name="connsiteX16" fmla="*/ 3931920 w 6629400"/>
              <a:gd name="connsiteY16" fmla="*/ 2561408 h 3178628"/>
              <a:gd name="connsiteX17" fmla="*/ 3931920 w 6629400"/>
              <a:gd name="connsiteY17" fmla="*/ 2561408 h 3178628"/>
              <a:gd name="connsiteX18" fmla="*/ 3314700 w 6629400"/>
              <a:gd name="connsiteY18" fmla="*/ 3178628 h 3178628"/>
              <a:gd name="connsiteX19" fmla="*/ 2697480 w 6629400"/>
              <a:gd name="connsiteY19" fmla="*/ 2561408 h 3178628"/>
              <a:gd name="connsiteX20" fmla="*/ 2697480 w 6629400"/>
              <a:gd name="connsiteY20" fmla="*/ 2561408 h 3178628"/>
              <a:gd name="connsiteX21" fmla="*/ 2697480 w 6629400"/>
              <a:gd name="connsiteY21" fmla="*/ 2424248 h 3178628"/>
              <a:gd name="connsiteX22" fmla="*/ 617220 w 6629400"/>
              <a:gd name="connsiteY22" fmla="*/ 2424248 h 3178628"/>
              <a:gd name="connsiteX23" fmla="*/ 617220 w 6629400"/>
              <a:gd name="connsiteY23" fmla="*/ 2424248 h 3178628"/>
              <a:gd name="connsiteX24" fmla="*/ 0 w 6629400"/>
              <a:gd name="connsiteY24" fmla="*/ 1807028 h 3178628"/>
              <a:gd name="connsiteX0" fmla="*/ 0 w 6629400"/>
              <a:gd name="connsiteY0" fmla="*/ 1807028 h 2561408"/>
              <a:gd name="connsiteX1" fmla="*/ 617220 w 6629400"/>
              <a:gd name="connsiteY1" fmla="*/ 1189808 h 2561408"/>
              <a:gd name="connsiteX2" fmla="*/ 617220 w 6629400"/>
              <a:gd name="connsiteY2" fmla="*/ 1189808 h 2561408"/>
              <a:gd name="connsiteX3" fmla="*/ 2697480 w 6629400"/>
              <a:gd name="connsiteY3" fmla="*/ 1189808 h 2561408"/>
              <a:gd name="connsiteX4" fmla="*/ 2697480 w 6629400"/>
              <a:gd name="connsiteY4" fmla="*/ 1052648 h 2561408"/>
              <a:gd name="connsiteX5" fmla="*/ 2697480 w 6629400"/>
              <a:gd name="connsiteY5" fmla="*/ 1052648 h 2561408"/>
              <a:gd name="connsiteX6" fmla="*/ 3256643 w 6629400"/>
              <a:gd name="connsiteY6" fmla="*/ 0 h 2561408"/>
              <a:gd name="connsiteX7" fmla="*/ 3931920 w 6629400"/>
              <a:gd name="connsiteY7" fmla="*/ 1052648 h 2561408"/>
              <a:gd name="connsiteX8" fmla="*/ 3931920 w 6629400"/>
              <a:gd name="connsiteY8" fmla="*/ 1052648 h 2561408"/>
              <a:gd name="connsiteX9" fmla="*/ 3931920 w 6629400"/>
              <a:gd name="connsiteY9" fmla="*/ 1189808 h 2561408"/>
              <a:gd name="connsiteX10" fmla="*/ 6012180 w 6629400"/>
              <a:gd name="connsiteY10" fmla="*/ 1189808 h 2561408"/>
              <a:gd name="connsiteX11" fmla="*/ 6012180 w 6629400"/>
              <a:gd name="connsiteY11" fmla="*/ 1189808 h 2561408"/>
              <a:gd name="connsiteX12" fmla="*/ 6629400 w 6629400"/>
              <a:gd name="connsiteY12" fmla="*/ 1807028 h 2561408"/>
              <a:gd name="connsiteX13" fmla="*/ 6012180 w 6629400"/>
              <a:gd name="connsiteY13" fmla="*/ 2424248 h 2561408"/>
              <a:gd name="connsiteX14" fmla="*/ 6012180 w 6629400"/>
              <a:gd name="connsiteY14" fmla="*/ 2424248 h 2561408"/>
              <a:gd name="connsiteX15" fmla="*/ 3931920 w 6629400"/>
              <a:gd name="connsiteY15" fmla="*/ 2424248 h 2561408"/>
              <a:gd name="connsiteX16" fmla="*/ 3931920 w 6629400"/>
              <a:gd name="connsiteY16" fmla="*/ 2561408 h 2561408"/>
              <a:gd name="connsiteX17" fmla="*/ 3931920 w 6629400"/>
              <a:gd name="connsiteY17" fmla="*/ 2561408 h 2561408"/>
              <a:gd name="connsiteX18" fmla="*/ 3300186 w 6629400"/>
              <a:gd name="connsiteY18" fmla="*/ 2206171 h 2561408"/>
              <a:gd name="connsiteX19" fmla="*/ 2697480 w 6629400"/>
              <a:gd name="connsiteY19" fmla="*/ 2561408 h 2561408"/>
              <a:gd name="connsiteX20" fmla="*/ 2697480 w 6629400"/>
              <a:gd name="connsiteY20" fmla="*/ 2561408 h 2561408"/>
              <a:gd name="connsiteX21" fmla="*/ 2697480 w 6629400"/>
              <a:gd name="connsiteY21" fmla="*/ 2424248 h 2561408"/>
              <a:gd name="connsiteX22" fmla="*/ 617220 w 6629400"/>
              <a:gd name="connsiteY22" fmla="*/ 2424248 h 2561408"/>
              <a:gd name="connsiteX23" fmla="*/ 617220 w 6629400"/>
              <a:gd name="connsiteY23" fmla="*/ 2424248 h 2561408"/>
              <a:gd name="connsiteX24" fmla="*/ 0 w 6629400"/>
              <a:gd name="connsiteY24" fmla="*/ 1807028 h 2561408"/>
              <a:gd name="connsiteX0" fmla="*/ 819695 w 6012180"/>
              <a:gd name="connsiteY0" fmla="*/ 1763485 h 2561408"/>
              <a:gd name="connsiteX1" fmla="*/ 0 w 6012180"/>
              <a:gd name="connsiteY1" fmla="*/ 1189808 h 2561408"/>
              <a:gd name="connsiteX2" fmla="*/ 0 w 6012180"/>
              <a:gd name="connsiteY2" fmla="*/ 1189808 h 2561408"/>
              <a:gd name="connsiteX3" fmla="*/ 2080260 w 6012180"/>
              <a:gd name="connsiteY3" fmla="*/ 1189808 h 2561408"/>
              <a:gd name="connsiteX4" fmla="*/ 2080260 w 6012180"/>
              <a:gd name="connsiteY4" fmla="*/ 1052648 h 2561408"/>
              <a:gd name="connsiteX5" fmla="*/ 2080260 w 6012180"/>
              <a:gd name="connsiteY5" fmla="*/ 1052648 h 2561408"/>
              <a:gd name="connsiteX6" fmla="*/ 2639423 w 6012180"/>
              <a:gd name="connsiteY6" fmla="*/ 0 h 2561408"/>
              <a:gd name="connsiteX7" fmla="*/ 3314700 w 6012180"/>
              <a:gd name="connsiteY7" fmla="*/ 1052648 h 2561408"/>
              <a:gd name="connsiteX8" fmla="*/ 3314700 w 6012180"/>
              <a:gd name="connsiteY8" fmla="*/ 1052648 h 2561408"/>
              <a:gd name="connsiteX9" fmla="*/ 3314700 w 6012180"/>
              <a:gd name="connsiteY9" fmla="*/ 1189808 h 2561408"/>
              <a:gd name="connsiteX10" fmla="*/ 5394960 w 6012180"/>
              <a:gd name="connsiteY10" fmla="*/ 1189808 h 2561408"/>
              <a:gd name="connsiteX11" fmla="*/ 5394960 w 6012180"/>
              <a:gd name="connsiteY11" fmla="*/ 1189808 h 2561408"/>
              <a:gd name="connsiteX12" fmla="*/ 6012180 w 6012180"/>
              <a:gd name="connsiteY12" fmla="*/ 1807028 h 2561408"/>
              <a:gd name="connsiteX13" fmla="*/ 5394960 w 6012180"/>
              <a:gd name="connsiteY13" fmla="*/ 2424248 h 2561408"/>
              <a:gd name="connsiteX14" fmla="*/ 5394960 w 6012180"/>
              <a:gd name="connsiteY14" fmla="*/ 2424248 h 2561408"/>
              <a:gd name="connsiteX15" fmla="*/ 3314700 w 6012180"/>
              <a:gd name="connsiteY15" fmla="*/ 2424248 h 2561408"/>
              <a:gd name="connsiteX16" fmla="*/ 3314700 w 6012180"/>
              <a:gd name="connsiteY16" fmla="*/ 2561408 h 2561408"/>
              <a:gd name="connsiteX17" fmla="*/ 3314700 w 6012180"/>
              <a:gd name="connsiteY17" fmla="*/ 2561408 h 2561408"/>
              <a:gd name="connsiteX18" fmla="*/ 2682966 w 6012180"/>
              <a:gd name="connsiteY18" fmla="*/ 2206171 h 2561408"/>
              <a:gd name="connsiteX19" fmla="*/ 2080260 w 6012180"/>
              <a:gd name="connsiteY19" fmla="*/ 2561408 h 2561408"/>
              <a:gd name="connsiteX20" fmla="*/ 2080260 w 6012180"/>
              <a:gd name="connsiteY20" fmla="*/ 2561408 h 2561408"/>
              <a:gd name="connsiteX21" fmla="*/ 2080260 w 6012180"/>
              <a:gd name="connsiteY21" fmla="*/ 2424248 h 2561408"/>
              <a:gd name="connsiteX22" fmla="*/ 0 w 6012180"/>
              <a:gd name="connsiteY22" fmla="*/ 2424248 h 2561408"/>
              <a:gd name="connsiteX23" fmla="*/ 0 w 6012180"/>
              <a:gd name="connsiteY23" fmla="*/ 2424248 h 2561408"/>
              <a:gd name="connsiteX24" fmla="*/ 819695 w 6012180"/>
              <a:gd name="connsiteY24" fmla="*/ 1763485 h 2561408"/>
              <a:gd name="connsiteX0" fmla="*/ 819695 w 5394960"/>
              <a:gd name="connsiteY0" fmla="*/ 1763485 h 2561408"/>
              <a:gd name="connsiteX1" fmla="*/ 0 w 5394960"/>
              <a:gd name="connsiteY1" fmla="*/ 1189808 h 2561408"/>
              <a:gd name="connsiteX2" fmla="*/ 0 w 5394960"/>
              <a:gd name="connsiteY2" fmla="*/ 1189808 h 2561408"/>
              <a:gd name="connsiteX3" fmla="*/ 2080260 w 5394960"/>
              <a:gd name="connsiteY3" fmla="*/ 1189808 h 2561408"/>
              <a:gd name="connsiteX4" fmla="*/ 2080260 w 5394960"/>
              <a:gd name="connsiteY4" fmla="*/ 1052648 h 2561408"/>
              <a:gd name="connsiteX5" fmla="*/ 2080260 w 5394960"/>
              <a:gd name="connsiteY5" fmla="*/ 1052648 h 2561408"/>
              <a:gd name="connsiteX6" fmla="*/ 2639423 w 5394960"/>
              <a:gd name="connsiteY6" fmla="*/ 0 h 2561408"/>
              <a:gd name="connsiteX7" fmla="*/ 3314700 w 5394960"/>
              <a:gd name="connsiteY7" fmla="*/ 1052648 h 2561408"/>
              <a:gd name="connsiteX8" fmla="*/ 3314700 w 5394960"/>
              <a:gd name="connsiteY8" fmla="*/ 1052648 h 2561408"/>
              <a:gd name="connsiteX9" fmla="*/ 3314700 w 5394960"/>
              <a:gd name="connsiteY9" fmla="*/ 1189808 h 2561408"/>
              <a:gd name="connsiteX10" fmla="*/ 5394960 w 5394960"/>
              <a:gd name="connsiteY10" fmla="*/ 1189808 h 2561408"/>
              <a:gd name="connsiteX11" fmla="*/ 5394960 w 5394960"/>
              <a:gd name="connsiteY11" fmla="*/ 1189808 h 2561408"/>
              <a:gd name="connsiteX12" fmla="*/ 4734922 w 5394960"/>
              <a:gd name="connsiteY12" fmla="*/ 1821542 h 2561408"/>
              <a:gd name="connsiteX13" fmla="*/ 5394960 w 5394960"/>
              <a:gd name="connsiteY13" fmla="*/ 2424248 h 2561408"/>
              <a:gd name="connsiteX14" fmla="*/ 5394960 w 5394960"/>
              <a:gd name="connsiteY14" fmla="*/ 2424248 h 2561408"/>
              <a:gd name="connsiteX15" fmla="*/ 3314700 w 5394960"/>
              <a:gd name="connsiteY15" fmla="*/ 2424248 h 2561408"/>
              <a:gd name="connsiteX16" fmla="*/ 3314700 w 5394960"/>
              <a:gd name="connsiteY16" fmla="*/ 2561408 h 2561408"/>
              <a:gd name="connsiteX17" fmla="*/ 3314700 w 5394960"/>
              <a:gd name="connsiteY17" fmla="*/ 2561408 h 2561408"/>
              <a:gd name="connsiteX18" fmla="*/ 2682966 w 5394960"/>
              <a:gd name="connsiteY18" fmla="*/ 2206171 h 2561408"/>
              <a:gd name="connsiteX19" fmla="*/ 2080260 w 5394960"/>
              <a:gd name="connsiteY19" fmla="*/ 2561408 h 2561408"/>
              <a:gd name="connsiteX20" fmla="*/ 2080260 w 5394960"/>
              <a:gd name="connsiteY20" fmla="*/ 2561408 h 2561408"/>
              <a:gd name="connsiteX21" fmla="*/ 2080260 w 5394960"/>
              <a:gd name="connsiteY21" fmla="*/ 2424248 h 2561408"/>
              <a:gd name="connsiteX22" fmla="*/ 0 w 5394960"/>
              <a:gd name="connsiteY22" fmla="*/ 2424248 h 2561408"/>
              <a:gd name="connsiteX23" fmla="*/ 0 w 5394960"/>
              <a:gd name="connsiteY23" fmla="*/ 2424248 h 2561408"/>
              <a:gd name="connsiteX24" fmla="*/ 819695 w 5394960"/>
              <a:gd name="connsiteY24" fmla="*/ 1763485 h 2561408"/>
              <a:gd name="connsiteX0" fmla="*/ 819695 w 5394960"/>
              <a:gd name="connsiteY0" fmla="*/ 1763485 h 2982322"/>
              <a:gd name="connsiteX1" fmla="*/ 0 w 5394960"/>
              <a:gd name="connsiteY1" fmla="*/ 1189808 h 2982322"/>
              <a:gd name="connsiteX2" fmla="*/ 0 w 5394960"/>
              <a:gd name="connsiteY2" fmla="*/ 1189808 h 2982322"/>
              <a:gd name="connsiteX3" fmla="*/ 2080260 w 5394960"/>
              <a:gd name="connsiteY3" fmla="*/ 1189808 h 2982322"/>
              <a:gd name="connsiteX4" fmla="*/ 2080260 w 5394960"/>
              <a:gd name="connsiteY4" fmla="*/ 1052648 h 2982322"/>
              <a:gd name="connsiteX5" fmla="*/ 2080260 w 5394960"/>
              <a:gd name="connsiteY5" fmla="*/ 1052648 h 2982322"/>
              <a:gd name="connsiteX6" fmla="*/ 2639423 w 5394960"/>
              <a:gd name="connsiteY6" fmla="*/ 0 h 2982322"/>
              <a:gd name="connsiteX7" fmla="*/ 3314700 w 5394960"/>
              <a:gd name="connsiteY7" fmla="*/ 1052648 h 2982322"/>
              <a:gd name="connsiteX8" fmla="*/ 3314700 w 5394960"/>
              <a:gd name="connsiteY8" fmla="*/ 1052648 h 2982322"/>
              <a:gd name="connsiteX9" fmla="*/ 3314700 w 5394960"/>
              <a:gd name="connsiteY9" fmla="*/ 1189808 h 2982322"/>
              <a:gd name="connsiteX10" fmla="*/ 5394960 w 5394960"/>
              <a:gd name="connsiteY10" fmla="*/ 1189808 h 2982322"/>
              <a:gd name="connsiteX11" fmla="*/ 5394960 w 5394960"/>
              <a:gd name="connsiteY11" fmla="*/ 1189808 h 2982322"/>
              <a:gd name="connsiteX12" fmla="*/ 4734922 w 5394960"/>
              <a:gd name="connsiteY12" fmla="*/ 1821542 h 2982322"/>
              <a:gd name="connsiteX13" fmla="*/ 5394960 w 5394960"/>
              <a:gd name="connsiteY13" fmla="*/ 2424248 h 2982322"/>
              <a:gd name="connsiteX14" fmla="*/ 5394960 w 5394960"/>
              <a:gd name="connsiteY14" fmla="*/ 2424248 h 2982322"/>
              <a:gd name="connsiteX15" fmla="*/ 3314700 w 5394960"/>
              <a:gd name="connsiteY15" fmla="*/ 2424248 h 2982322"/>
              <a:gd name="connsiteX16" fmla="*/ 3314700 w 5394960"/>
              <a:gd name="connsiteY16" fmla="*/ 2561408 h 2982322"/>
              <a:gd name="connsiteX17" fmla="*/ 3314700 w 5394960"/>
              <a:gd name="connsiteY17" fmla="*/ 2561408 h 2982322"/>
              <a:gd name="connsiteX18" fmla="*/ 2682966 w 5394960"/>
              <a:gd name="connsiteY18" fmla="*/ 2206171 h 2982322"/>
              <a:gd name="connsiteX19" fmla="*/ 2080260 w 5394960"/>
              <a:gd name="connsiteY19" fmla="*/ 2561408 h 2982322"/>
              <a:gd name="connsiteX20" fmla="*/ 1238431 w 5394960"/>
              <a:gd name="connsiteY20" fmla="*/ 2982322 h 2982322"/>
              <a:gd name="connsiteX21" fmla="*/ 2080260 w 5394960"/>
              <a:gd name="connsiteY21" fmla="*/ 2424248 h 2982322"/>
              <a:gd name="connsiteX22" fmla="*/ 0 w 5394960"/>
              <a:gd name="connsiteY22" fmla="*/ 2424248 h 2982322"/>
              <a:gd name="connsiteX23" fmla="*/ 0 w 5394960"/>
              <a:gd name="connsiteY23" fmla="*/ 2424248 h 2982322"/>
              <a:gd name="connsiteX24" fmla="*/ 819695 w 5394960"/>
              <a:gd name="connsiteY24" fmla="*/ 1763485 h 2982322"/>
              <a:gd name="connsiteX0" fmla="*/ 819695 w 5394960"/>
              <a:gd name="connsiteY0" fmla="*/ 1763485 h 3025865"/>
              <a:gd name="connsiteX1" fmla="*/ 0 w 5394960"/>
              <a:gd name="connsiteY1" fmla="*/ 1189808 h 3025865"/>
              <a:gd name="connsiteX2" fmla="*/ 0 w 5394960"/>
              <a:gd name="connsiteY2" fmla="*/ 1189808 h 3025865"/>
              <a:gd name="connsiteX3" fmla="*/ 2080260 w 5394960"/>
              <a:gd name="connsiteY3" fmla="*/ 1189808 h 3025865"/>
              <a:gd name="connsiteX4" fmla="*/ 2080260 w 5394960"/>
              <a:gd name="connsiteY4" fmla="*/ 1052648 h 3025865"/>
              <a:gd name="connsiteX5" fmla="*/ 2080260 w 5394960"/>
              <a:gd name="connsiteY5" fmla="*/ 1052648 h 3025865"/>
              <a:gd name="connsiteX6" fmla="*/ 2639423 w 5394960"/>
              <a:gd name="connsiteY6" fmla="*/ 0 h 3025865"/>
              <a:gd name="connsiteX7" fmla="*/ 3314700 w 5394960"/>
              <a:gd name="connsiteY7" fmla="*/ 1052648 h 3025865"/>
              <a:gd name="connsiteX8" fmla="*/ 3314700 w 5394960"/>
              <a:gd name="connsiteY8" fmla="*/ 1052648 h 3025865"/>
              <a:gd name="connsiteX9" fmla="*/ 3314700 w 5394960"/>
              <a:gd name="connsiteY9" fmla="*/ 1189808 h 3025865"/>
              <a:gd name="connsiteX10" fmla="*/ 5394960 w 5394960"/>
              <a:gd name="connsiteY10" fmla="*/ 1189808 h 3025865"/>
              <a:gd name="connsiteX11" fmla="*/ 5394960 w 5394960"/>
              <a:gd name="connsiteY11" fmla="*/ 1189808 h 3025865"/>
              <a:gd name="connsiteX12" fmla="*/ 4734922 w 5394960"/>
              <a:gd name="connsiteY12" fmla="*/ 1821542 h 3025865"/>
              <a:gd name="connsiteX13" fmla="*/ 5394960 w 5394960"/>
              <a:gd name="connsiteY13" fmla="*/ 2424248 h 3025865"/>
              <a:gd name="connsiteX14" fmla="*/ 5394960 w 5394960"/>
              <a:gd name="connsiteY14" fmla="*/ 2424248 h 3025865"/>
              <a:gd name="connsiteX15" fmla="*/ 3314700 w 5394960"/>
              <a:gd name="connsiteY15" fmla="*/ 2424248 h 3025865"/>
              <a:gd name="connsiteX16" fmla="*/ 3314700 w 5394960"/>
              <a:gd name="connsiteY16" fmla="*/ 2561408 h 3025865"/>
              <a:gd name="connsiteX17" fmla="*/ 3866243 w 5394960"/>
              <a:gd name="connsiteY17" fmla="*/ 3025865 h 3025865"/>
              <a:gd name="connsiteX18" fmla="*/ 2682966 w 5394960"/>
              <a:gd name="connsiteY18" fmla="*/ 2206171 h 3025865"/>
              <a:gd name="connsiteX19" fmla="*/ 2080260 w 5394960"/>
              <a:gd name="connsiteY19" fmla="*/ 2561408 h 3025865"/>
              <a:gd name="connsiteX20" fmla="*/ 1238431 w 5394960"/>
              <a:gd name="connsiteY20" fmla="*/ 2982322 h 3025865"/>
              <a:gd name="connsiteX21" fmla="*/ 2080260 w 5394960"/>
              <a:gd name="connsiteY21" fmla="*/ 2424248 h 3025865"/>
              <a:gd name="connsiteX22" fmla="*/ 0 w 5394960"/>
              <a:gd name="connsiteY22" fmla="*/ 2424248 h 3025865"/>
              <a:gd name="connsiteX23" fmla="*/ 0 w 5394960"/>
              <a:gd name="connsiteY23" fmla="*/ 2424248 h 3025865"/>
              <a:gd name="connsiteX24" fmla="*/ 819695 w 5394960"/>
              <a:gd name="connsiteY24" fmla="*/ 1763485 h 3025865"/>
              <a:gd name="connsiteX0" fmla="*/ 819695 w 5394960"/>
              <a:gd name="connsiteY0" fmla="*/ 1763485 h 3025865"/>
              <a:gd name="connsiteX1" fmla="*/ 0 w 5394960"/>
              <a:gd name="connsiteY1" fmla="*/ 1189808 h 3025865"/>
              <a:gd name="connsiteX2" fmla="*/ 0 w 5394960"/>
              <a:gd name="connsiteY2" fmla="*/ 1189808 h 3025865"/>
              <a:gd name="connsiteX3" fmla="*/ 2080260 w 5394960"/>
              <a:gd name="connsiteY3" fmla="*/ 1189808 h 3025865"/>
              <a:gd name="connsiteX4" fmla="*/ 2080260 w 5394960"/>
              <a:gd name="connsiteY4" fmla="*/ 1052648 h 3025865"/>
              <a:gd name="connsiteX5" fmla="*/ 2080260 w 5394960"/>
              <a:gd name="connsiteY5" fmla="*/ 1052648 h 3025865"/>
              <a:gd name="connsiteX6" fmla="*/ 2639423 w 5394960"/>
              <a:gd name="connsiteY6" fmla="*/ 0 h 3025865"/>
              <a:gd name="connsiteX7" fmla="*/ 3314700 w 5394960"/>
              <a:gd name="connsiteY7" fmla="*/ 1052648 h 3025865"/>
              <a:gd name="connsiteX8" fmla="*/ 3314700 w 5394960"/>
              <a:gd name="connsiteY8" fmla="*/ 1052648 h 3025865"/>
              <a:gd name="connsiteX9" fmla="*/ 3314700 w 5394960"/>
              <a:gd name="connsiteY9" fmla="*/ 1189808 h 3025865"/>
              <a:gd name="connsiteX10" fmla="*/ 5394960 w 5394960"/>
              <a:gd name="connsiteY10" fmla="*/ 1189808 h 3025865"/>
              <a:gd name="connsiteX11" fmla="*/ 5394960 w 5394960"/>
              <a:gd name="connsiteY11" fmla="*/ 1189808 h 3025865"/>
              <a:gd name="connsiteX12" fmla="*/ 4734922 w 5394960"/>
              <a:gd name="connsiteY12" fmla="*/ 1821542 h 3025865"/>
              <a:gd name="connsiteX13" fmla="*/ 5394960 w 5394960"/>
              <a:gd name="connsiteY13" fmla="*/ 2424248 h 3025865"/>
              <a:gd name="connsiteX14" fmla="*/ 5394960 w 5394960"/>
              <a:gd name="connsiteY14" fmla="*/ 2424248 h 3025865"/>
              <a:gd name="connsiteX15" fmla="*/ 3314700 w 5394960"/>
              <a:gd name="connsiteY15" fmla="*/ 2424248 h 3025865"/>
              <a:gd name="connsiteX16" fmla="*/ 3358243 w 5394960"/>
              <a:gd name="connsiteY16" fmla="*/ 2459808 h 3025865"/>
              <a:gd name="connsiteX17" fmla="*/ 3866243 w 5394960"/>
              <a:gd name="connsiteY17" fmla="*/ 3025865 h 3025865"/>
              <a:gd name="connsiteX18" fmla="*/ 2682966 w 5394960"/>
              <a:gd name="connsiteY18" fmla="*/ 2206171 h 3025865"/>
              <a:gd name="connsiteX19" fmla="*/ 2080260 w 5394960"/>
              <a:gd name="connsiteY19" fmla="*/ 2561408 h 3025865"/>
              <a:gd name="connsiteX20" fmla="*/ 1238431 w 5394960"/>
              <a:gd name="connsiteY20" fmla="*/ 2982322 h 3025865"/>
              <a:gd name="connsiteX21" fmla="*/ 2080260 w 5394960"/>
              <a:gd name="connsiteY21" fmla="*/ 2424248 h 3025865"/>
              <a:gd name="connsiteX22" fmla="*/ 0 w 5394960"/>
              <a:gd name="connsiteY22" fmla="*/ 2424248 h 3025865"/>
              <a:gd name="connsiteX23" fmla="*/ 0 w 5394960"/>
              <a:gd name="connsiteY23" fmla="*/ 2424248 h 3025865"/>
              <a:gd name="connsiteX24" fmla="*/ 819695 w 5394960"/>
              <a:gd name="connsiteY24" fmla="*/ 1763485 h 3025865"/>
              <a:gd name="connsiteX0" fmla="*/ 819695 w 5394960"/>
              <a:gd name="connsiteY0" fmla="*/ 1763485 h 3025865"/>
              <a:gd name="connsiteX1" fmla="*/ 0 w 5394960"/>
              <a:gd name="connsiteY1" fmla="*/ 1189808 h 3025865"/>
              <a:gd name="connsiteX2" fmla="*/ 0 w 5394960"/>
              <a:gd name="connsiteY2" fmla="*/ 1189808 h 3025865"/>
              <a:gd name="connsiteX3" fmla="*/ 2080260 w 5394960"/>
              <a:gd name="connsiteY3" fmla="*/ 1189808 h 3025865"/>
              <a:gd name="connsiteX4" fmla="*/ 2080260 w 5394960"/>
              <a:gd name="connsiteY4" fmla="*/ 1052648 h 3025865"/>
              <a:gd name="connsiteX5" fmla="*/ 2080260 w 5394960"/>
              <a:gd name="connsiteY5" fmla="*/ 1052648 h 3025865"/>
              <a:gd name="connsiteX6" fmla="*/ 2639423 w 5394960"/>
              <a:gd name="connsiteY6" fmla="*/ 0 h 3025865"/>
              <a:gd name="connsiteX7" fmla="*/ 3314700 w 5394960"/>
              <a:gd name="connsiteY7" fmla="*/ 1052648 h 3025865"/>
              <a:gd name="connsiteX8" fmla="*/ 3314700 w 5394960"/>
              <a:gd name="connsiteY8" fmla="*/ 1052648 h 3025865"/>
              <a:gd name="connsiteX9" fmla="*/ 3314700 w 5394960"/>
              <a:gd name="connsiteY9" fmla="*/ 1189808 h 3025865"/>
              <a:gd name="connsiteX10" fmla="*/ 5394960 w 5394960"/>
              <a:gd name="connsiteY10" fmla="*/ 1189808 h 3025865"/>
              <a:gd name="connsiteX11" fmla="*/ 5394960 w 5394960"/>
              <a:gd name="connsiteY11" fmla="*/ 1189808 h 3025865"/>
              <a:gd name="connsiteX12" fmla="*/ 4734922 w 5394960"/>
              <a:gd name="connsiteY12" fmla="*/ 1821542 h 3025865"/>
              <a:gd name="connsiteX13" fmla="*/ 5394960 w 5394960"/>
              <a:gd name="connsiteY13" fmla="*/ 2424248 h 3025865"/>
              <a:gd name="connsiteX14" fmla="*/ 5394960 w 5394960"/>
              <a:gd name="connsiteY14" fmla="*/ 2424248 h 3025865"/>
              <a:gd name="connsiteX15" fmla="*/ 3242128 w 5394960"/>
              <a:gd name="connsiteY15" fmla="*/ 2438762 h 3025865"/>
              <a:gd name="connsiteX16" fmla="*/ 3358243 w 5394960"/>
              <a:gd name="connsiteY16" fmla="*/ 2459808 h 3025865"/>
              <a:gd name="connsiteX17" fmla="*/ 3866243 w 5394960"/>
              <a:gd name="connsiteY17" fmla="*/ 3025865 h 3025865"/>
              <a:gd name="connsiteX18" fmla="*/ 2682966 w 5394960"/>
              <a:gd name="connsiteY18" fmla="*/ 2206171 h 3025865"/>
              <a:gd name="connsiteX19" fmla="*/ 2080260 w 5394960"/>
              <a:gd name="connsiteY19" fmla="*/ 2561408 h 3025865"/>
              <a:gd name="connsiteX20" fmla="*/ 1238431 w 5394960"/>
              <a:gd name="connsiteY20" fmla="*/ 2982322 h 3025865"/>
              <a:gd name="connsiteX21" fmla="*/ 2080260 w 5394960"/>
              <a:gd name="connsiteY21" fmla="*/ 2424248 h 3025865"/>
              <a:gd name="connsiteX22" fmla="*/ 0 w 5394960"/>
              <a:gd name="connsiteY22" fmla="*/ 2424248 h 3025865"/>
              <a:gd name="connsiteX23" fmla="*/ 0 w 5394960"/>
              <a:gd name="connsiteY23" fmla="*/ 2424248 h 3025865"/>
              <a:gd name="connsiteX24" fmla="*/ 819695 w 5394960"/>
              <a:gd name="connsiteY24" fmla="*/ 1763485 h 3025865"/>
              <a:gd name="connsiteX0" fmla="*/ 819695 w 5394960"/>
              <a:gd name="connsiteY0" fmla="*/ 1763485 h 3025865"/>
              <a:gd name="connsiteX1" fmla="*/ 0 w 5394960"/>
              <a:gd name="connsiteY1" fmla="*/ 1189808 h 3025865"/>
              <a:gd name="connsiteX2" fmla="*/ 0 w 5394960"/>
              <a:gd name="connsiteY2" fmla="*/ 1189808 h 3025865"/>
              <a:gd name="connsiteX3" fmla="*/ 2080260 w 5394960"/>
              <a:gd name="connsiteY3" fmla="*/ 1189808 h 3025865"/>
              <a:gd name="connsiteX4" fmla="*/ 2080260 w 5394960"/>
              <a:gd name="connsiteY4" fmla="*/ 1052648 h 3025865"/>
              <a:gd name="connsiteX5" fmla="*/ 2080260 w 5394960"/>
              <a:gd name="connsiteY5" fmla="*/ 1052648 h 3025865"/>
              <a:gd name="connsiteX6" fmla="*/ 2639423 w 5394960"/>
              <a:gd name="connsiteY6" fmla="*/ 0 h 3025865"/>
              <a:gd name="connsiteX7" fmla="*/ 3314700 w 5394960"/>
              <a:gd name="connsiteY7" fmla="*/ 1052648 h 3025865"/>
              <a:gd name="connsiteX8" fmla="*/ 3314700 w 5394960"/>
              <a:gd name="connsiteY8" fmla="*/ 1052648 h 3025865"/>
              <a:gd name="connsiteX9" fmla="*/ 3314700 w 5394960"/>
              <a:gd name="connsiteY9" fmla="*/ 1189808 h 3025865"/>
              <a:gd name="connsiteX10" fmla="*/ 5394960 w 5394960"/>
              <a:gd name="connsiteY10" fmla="*/ 1189808 h 3025865"/>
              <a:gd name="connsiteX11" fmla="*/ 5394960 w 5394960"/>
              <a:gd name="connsiteY11" fmla="*/ 1189808 h 3025865"/>
              <a:gd name="connsiteX12" fmla="*/ 4734922 w 5394960"/>
              <a:gd name="connsiteY12" fmla="*/ 1821542 h 3025865"/>
              <a:gd name="connsiteX13" fmla="*/ 5394960 w 5394960"/>
              <a:gd name="connsiteY13" fmla="*/ 2424248 h 3025865"/>
              <a:gd name="connsiteX14" fmla="*/ 5394960 w 5394960"/>
              <a:gd name="connsiteY14" fmla="*/ 2424248 h 3025865"/>
              <a:gd name="connsiteX15" fmla="*/ 3242128 w 5394960"/>
              <a:gd name="connsiteY15" fmla="*/ 2438762 h 3025865"/>
              <a:gd name="connsiteX16" fmla="*/ 3285672 w 5394960"/>
              <a:gd name="connsiteY16" fmla="*/ 2503351 h 3025865"/>
              <a:gd name="connsiteX17" fmla="*/ 3866243 w 5394960"/>
              <a:gd name="connsiteY17" fmla="*/ 3025865 h 3025865"/>
              <a:gd name="connsiteX18" fmla="*/ 2682966 w 5394960"/>
              <a:gd name="connsiteY18" fmla="*/ 2206171 h 3025865"/>
              <a:gd name="connsiteX19" fmla="*/ 2080260 w 5394960"/>
              <a:gd name="connsiteY19" fmla="*/ 2561408 h 3025865"/>
              <a:gd name="connsiteX20" fmla="*/ 1238431 w 5394960"/>
              <a:gd name="connsiteY20" fmla="*/ 2982322 h 3025865"/>
              <a:gd name="connsiteX21" fmla="*/ 2080260 w 5394960"/>
              <a:gd name="connsiteY21" fmla="*/ 2424248 h 3025865"/>
              <a:gd name="connsiteX22" fmla="*/ 0 w 5394960"/>
              <a:gd name="connsiteY22" fmla="*/ 2424248 h 3025865"/>
              <a:gd name="connsiteX23" fmla="*/ 0 w 5394960"/>
              <a:gd name="connsiteY23" fmla="*/ 2424248 h 3025865"/>
              <a:gd name="connsiteX24" fmla="*/ 819695 w 5394960"/>
              <a:gd name="connsiteY24" fmla="*/ 1763485 h 3025865"/>
              <a:gd name="connsiteX0" fmla="*/ 819695 w 5394960"/>
              <a:gd name="connsiteY0" fmla="*/ 1763485 h 3025865"/>
              <a:gd name="connsiteX1" fmla="*/ 0 w 5394960"/>
              <a:gd name="connsiteY1" fmla="*/ 1189808 h 3025865"/>
              <a:gd name="connsiteX2" fmla="*/ 0 w 5394960"/>
              <a:gd name="connsiteY2" fmla="*/ 1189808 h 3025865"/>
              <a:gd name="connsiteX3" fmla="*/ 2080260 w 5394960"/>
              <a:gd name="connsiteY3" fmla="*/ 1189808 h 3025865"/>
              <a:gd name="connsiteX4" fmla="*/ 2080260 w 5394960"/>
              <a:gd name="connsiteY4" fmla="*/ 1052648 h 3025865"/>
              <a:gd name="connsiteX5" fmla="*/ 2080260 w 5394960"/>
              <a:gd name="connsiteY5" fmla="*/ 1052648 h 3025865"/>
              <a:gd name="connsiteX6" fmla="*/ 2639423 w 5394960"/>
              <a:gd name="connsiteY6" fmla="*/ 0 h 3025865"/>
              <a:gd name="connsiteX7" fmla="*/ 3314700 w 5394960"/>
              <a:gd name="connsiteY7" fmla="*/ 1052648 h 3025865"/>
              <a:gd name="connsiteX8" fmla="*/ 3314700 w 5394960"/>
              <a:gd name="connsiteY8" fmla="*/ 1052648 h 3025865"/>
              <a:gd name="connsiteX9" fmla="*/ 3314700 w 5394960"/>
              <a:gd name="connsiteY9" fmla="*/ 1189808 h 3025865"/>
              <a:gd name="connsiteX10" fmla="*/ 5394960 w 5394960"/>
              <a:gd name="connsiteY10" fmla="*/ 1189808 h 3025865"/>
              <a:gd name="connsiteX11" fmla="*/ 5394960 w 5394960"/>
              <a:gd name="connsiteY11" fmla="*/ 1189808 h 3025865"/>
              <a:gd name="connsiteX12" fmla="*/ 4734922 w 5394960"/>
              <a:gd name="connsiteY12" fmla="*/ 1821542 h 3025865"/>
              <a:gd name="connsiteX13" fmla="*/ 5394960 w 5394960"/>
              <a:gd name="connsiteY13" fmla="*/ 2424248 h 3025865"/>
              <a:gd name="connsiteX14" fmla="*/ 5394960 w 5394960"/>
              <a:gd name="connsiteY14" fmla="*/ 2424248 h 3025865"/>
              <a:gd name="connsiteX15" fmla="*/ 3242128 w 5394960"/>
              <a:gd name="connsiteY15" fmla="*/ 2438762 h 3025865"/>
              <a:gd name="connsiteX16" fmla="*/ 3271158 w 5394960"/>
              <a:gd name="connsiteY16" fmla="*/ 2430780 h 3025865"/>
              <a:gd name="connsiteX17" fmla="*/ 3866243 w 5394960"/>
              <a:gd name="connsiteY17" fmla="*/ 3025865 h 3025865"/>
              <a:gd name="connsiteX18" fmla="*/ 2682966 w 5394960"/>
              <a:gd name="connsiteY18" fmla="*/ 2206171 h 3025865"/>
              <a:gd name="connsiteX19" fmla="*/ 2080260 w 5394960"/>
              <a:gd name="connsiteY19" fmla="*/ 2561408 h 3025865"/>
              <a:gd name="connsiteX20" fmla="*/ 1238431 w 5394960"/>
              <a:gd name="connsiteY20" fmla="*/ 2982322 h 3025865"/>
              <a:gd name="connsiteX21" fmla="*/ 2080260 w 5394960"/>
              <a:gd name="connsiteY21" fmla="*/ 2424248 h 3025865"/>
              <a:gd name="connsiteX22" fmla="*/ 0 w 5394960"/>
              <a:gd name="connsiteY22" fmla="*/ 2424248 h 3025865"/>
              <a:gd name="connsiteX23" fmla="*/ 0 w 5394960"/>
              <a:gd name="connsiteY23" fmla="*/ 2424248 h 3025865"/>
              <a:gd name="connsiteX24" fmla="*/ 819695 w 5394960"/>
              <a:gd name="connsiteY24" fmla="*/ 1763485 h 3025865"/>
              <a:gd name="connsiteX0" fmla="*/ 819695 w 5394960"/>
              <a:gd name="connsiteY0" fmla="*/ 1763485 h 3040380"/>
              <a:gd name="connsiteX1" fmla="*/ 0 w 5394960"/>
              <a:gd name="connsiteY1" fmla="*/ 1189808 h 3040380"/>
              <a:gd name="connsiteX2" fmla="*/ 0 w 5394960"/>
              <a:gd name="connsiteY2" fmla="*/ 1189808 h 3040380"/>
              <a:gd name="connsiteX3" fmla="*/ 2080260 w 5394960"/>
              <a:gd name="connsiteY3" fmla="*/ 1189808 h 3040380"/>
              <a:gd name="connsiteX4" fmla="*/ 2080260 w 5394960"/>
              <a:gd name="connsiteY4" fmla="*/ 1052648 h 3040380"/>
              <a:gd name="connsiteX5" fmla="*/ 2080260 w 5394960"/>
              <a:gd name="connsiteY5" fmla="*/ 1052648 h 3040380"/>
              <a:gd name="connsiteX6" fmla="*/ 2639423 w 5394960"/>
              <a:gd name="connsiteY6" fmla="*/ 0 h 3040380"/>
              <a:gd name="connsiteX7" fmla="*/ 3314700 w 5394960"/>
              <a:gd name="connsiteY7" fmla="*/ 1052648 h 3040380"/>
              <a:gd name="connsiteX8" fmla="*/ 3314700 w 5394960"/>
              <a:gd name="connsiteY8" fmla="*/ 1052648 h 3040380"/>
              <a:gd name="connsiteX9" fmla="*/ 3314700 w 5394960"/>
              <a:gd name="connsiteY9" fmla="*/ 1189808 h 3040380"/>
              <a:gd name="connsiteX10" fmla="*/ 5394960 w 5394960"/>
              <a:gd name="connsiteY10" fmla="*/ 1189808 h 3040380"/>
              <a:gd name="connsiteX11" fmla="*/ 5394960 w 5394960"/>
              <a:gd name="connsiteY11" fmla="*/ 1189808 h 3040380"/>
              <a:gd name="connsiteX12" fmla="*/ 4734922 w 5394960"/>
              <a:gd name="connsiteY12" fmla="*/ 1821542 h 3040380"/>
              <a:gd name="connsiteX13" fmla="*/ 5394960 w 5394960"/>
              <a:gd name="connsiteY13" fmla="*/ 2424248 h 3040380"/>
              <a:gd name="connsiteX14" fmla="*/ 5394960 w 5394960"/>
              <a:gd name="connsiteY14" fmla="*/ 2424248 h 3040380"/>
              <a:gd name="connsiteX15" fmla="*/ 3242128 w 5394960"/>
              <a:gd name="connsiteY15" fmla="*/ 2438762 h 3040380"/>
              <a:gd name="connsiteX16" fmla="*/ 3271158 w 5394960"/>
              <a:gd name="connsiteY16" fmla="*/ 2430780 h 3040380"/>
              <a:gd name="connsiteX17" fmla="*/ 3866243 w 5394960"/>
              <a:gd name="connsiteY17" fmla="*/ 3025865 h 3040380"/>
              <a:gd name="connsiteX18" fmla="*/ 2682966 w 5394960"/>
              <a:gd name="connsiteY18" fmla="*/ 2206171 h 3040380"/>
              <a:gd name="connsiteX19" fmla="*/ 2080260 w 5394960"/>
              <a:gd name="connsiteY19" fmla="*/ 2561408 h 3040380"/>
              <a:gd name="connsiteX20" fmla="*/ 1281974 w 5394960"/>
              <a:gd name="connsiteY20" fmla="*/ 3040380 h 3040380"/>
              <a:gd name="connsiteX21" fmla="*/ 2080260 w 5394960"/>
              <a:gd name="connsiteY21" fmla="*/ 2424248 h 3040380"/>
              <a:gd name="connsiteX22" fmla="*/ 0 w 5394960"/>
              <a:gd name="connsiteY22" fmla="*/ 2424248 h 3040380"/>
              <a:gd name="connsiteX23" fmla="*/ 0 w 5394960"/>
              <a:gd name="connsiteY23" fmla="*/ 2424248 h 3040380"/>
              <a:gd name="connsiteX24" fmla="*/ 819695 w 5394960"/>
              <a:gd name="connsiteY24" fmla="*/ 1763485 h 3040380"/>
              <a:gd name="connsiteX0" fmla="*/ 819695 w 5394960"/>
              <a:gd name="connsiteY0" fmla="*/ 1386114 h 2663009"/>
              <a:gd name="connsiteX1" fmla="*/ 0 w 5394960"/>
              <a:gd name="connsiteY1" fmla="*/ 812437 h 2663009"/>
              <a:gd name="connsiteX2" fmla="*/ 0 w 5394960"/>
              <a:gd name="connsiteY2" fmla="*/ 812437 h 2663009"/>
              <a:gd name="connsiteX3" fmla="*/ 2080260 w 5394960"/>
              <a:gd name="connsiteY3" fmla="*/ 812437 h 2663009"/>
              <a:gd name="connsiteX4" fmla="*/ 2080260 w 5394960"/>
              <a:gd name="connsiteY4" fmla="*/ 675277 h 2663009"/>
              <a:gd name="connsiteX5" fmla="*/ 2080260 w 5394960"/>
              <a:gd name="connsiteY5" fmla="*/ 675277 h 2663009"/>
              <a:gd name="connsiteX6" fmla="*/ 2624909 w 5394960"/>
              <a:gd name="connsiteY6" fmla="*/ 0 h 2663009"/>
              <a:gd name="connsiteX7" fmla="*/ 3314700 w 5394960"/>
              <a:gd name="connsiteY7" fmla="*/ 675277 h 2663009"/>
              <a:gd name="connsiteX8" fmla="*/ 3314700 w 5394960"/>
              <a:gd name="connsiteY8" fmla="*/ 675277 h 2663009"/>
              <a:gd name="connsiteX9" fmla="*/ 3314700 w 5394960"/>
              <a:gd name="connsiteY9" fmla="*/ 812437 h 2663009"/>
              <a:gd name="connsiteX10" fmla="*/ 5394960 w 5394960"/>
              <a:gd name="connsiteY10" fmla="*/ 812437 h 2663009"/>
              <a:gd name="connsiteX11" fmla="*/ 5394960 w 5394960"/>
              <a:gd name="connsiteY11" fmla="*/ 812437 h 2663009"/>
              <a:gd name="connsiteX12" fmla="*/ 4734922 w 5394960"/>
              <a:gd name="connsiteY12" fmla="*/ 1444171 h 2663009"/>
              <a:gd name="connsiteX13" fmla="*/ 5394960 w 5394960"/>
              <a:gd name="connsiteY13" fmla="*/ 2046877 h 2663009"/>
              <a:gd name="connsiteX14" fmla="*/ 5394960 w 5394960"/>
              <a:gd name="connsiteY14" fmla="*/ 2046877 h 2663009"/>
              <a:gd name="connsiteX15" fmla="*/ 3242128 w 5394960"/>
              <a:gd name="connsiteY15" fmla="*/ 2061391 h 2663009"/>
              <a:gd name="connsiteX16" fmla="*/ 3271158 w 5394960"/>
              <a:gd name="connsiteY16" fmla="*/ 2053409 h 2663009"/>
              <a:gd name="connsiteX17" fmla="*/ 3866243 w 5394960"/>
              <a:gd name="connsiteY17" fmla="*/ 2648494 h 2663009"/>
              <a:gd name="connsiteX18" fmla="*/ 2682966 w 5394960"/>
              <a:gd name="connsiteY18" fmla="*/ 1828800 h 2663009"/>
              <a:gd name="connsiteX19" fmla="*/ 2080260 w 5394960"/>
              <a:gd name="connsiteY19" fmla="*/ 2184037 h 2663009"/>
              <a:gd name="connsiteX20" fmla="*/ 1281974 w 5394960"/>
              <a:gd name="connsiteY20" fmla="*/ 2663009 h 2663009"/>
              <a:gd name="connsiteX21" fmla="*/ 2080260 w 5394960"/>
              <a:gd name="connsiteY21" fmla="*/ 2046877 h 2663009"/>
              <a:gd name="connsiteX22" fmla="*/ 0 w 5394960"/>
              <a:gd name="connsiteY22" fmla="*/ 2046877 h 2663009"/>
              <a:gd name="connsiteX23" fmla="*/ 0 w 5394960"/>
              <a:gd name="connsiteY23" fmla="*/ 2046877 h 2663009"/>
              <a:gd name="connsiteX24" fmla="*/ 819695 w 5394960"/>
              <a:gd name="connsiteY24" fmla="*/ 1386114 h 2663009"/>
              <a:gd name="connsiteX0" fmla="*/ 819695 w 5394960"/>
              <a:gd name="connsiteY0" fmla="*/ 1429657 h 2706552"/>
              <a:gd name="connsiteX1" fmla="*/ 0 w 5394960"/>
              <a:gd name="connsiteY1" fmla="*/ 855980 h 2706552"/>
              <a:gd name="connsiteX2" fmla="*/ 0 w 5394960"/>
              <a:gd name="connsiteY2" fmla="*/ 855980 h 2706552"/>
              <a:gd name="connsiteX3" fmla="*/ 2080260 w 5394960"/>
              <a:gd name="connsiteY3" fmla="*/ 855980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3314700 w 5394960"/>
              <a:gd name="connsiteY9" fmla="*/ 855980 h 2706552"/>
              <a:gd name="connsiteX10" fmla="*/ 5394960 w 5394960"/>
              <a:gd name="connsiteY10" fmla="*/ 855980 h 2706552"/>
              <a:gd name="connsiteX11" fmla="*/ 5394960 w 5394960"/>
              <a:gd name="connsiteY11" fmla="*/ 855980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2080260 w 5394960"/>
              <a:gd name="connsiteY3" fmla="*/ 855980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388757 w 5394960"/>
              <a:gd name="connsiteY9" fmla="*/ 435066 h 2706552"/>
              <a:gd name="connsiteX10" fmla="*/ 5394960 w 5394960"/>
              <a:gd name="connsiteY10" fmla="*/ 855980 h 2706552"/>
              <a:gd name="connsiteX11" fmla="*/ 5394960 w 5394960"/>
              <a:gd name="connsiteY11" fmla="*/ 855980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388757 w 5394960"/>
              <a:gd name="connsiteY9" fmla="*/ 435066 h 2706552"/>
              <a:gd name="connsiteX10" fmla="*/ 5394960 w 5394960"/>
              <a:gd name="connsiteY10" fmla="*/ 855980 h 2706552"/>
              <a:gd name="connsiteX11" fmla="*/ 5394960 w 5394960"/>
              <a:gd name="connsiteY11" fmla="*/ 855980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56529 w 5394960"/>
              <a:gd name="connsiteY9" fmla="*/ 449580 h 2706552"/>
              <a:gd name="connsiteX10" fmla="*/ 5394960 w 5394960"/>
              <a:gd name="connsiteY10" fmla="*/ 855980 h 2706552"/>
              <a:gd name="connsiteX11" fmla="*/ 5394960 w 5394960"/>
              <a:gd name="connsiteY11" fmla="*/ 855980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94960 w 5394960"/>
              <a:gd name="connsiteY10" fmla="*/ 855980 h 2706552"/>
              <a:gd name="connsiteX11" fmla="*/ 5394960 w 5394960"/>
              <a:gd name="connsiteY11" fmla="*/ 855980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94960 w 5394960"/>
              <a:gd name="connsiteY10" fmla="*/ 855980 h 2706552"/>
              <a:gd name="connsiteX11" fmla="*/ 5273204 w 5394960"/>
              <a:gd name="connsiteY11" fmla="*/ 972094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273204 w 5394960"/>
              <a:gd name="connsiteY11" fmla="*/ 972094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34082 w 5394960"/>
              <a:gd name="connsiteY11" fmla="*/ 957580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271158 w 5394960"/>
              <a:gd name="connsiteY16" fmla="*/ 20969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42128 w 5394960"/>
              <a:gd name="connsiteY15" fmla="*/ 2104934 h 2706552"/>
              <a:gd name="connsiteX16" fmla="*/ 3556606 w 5394960"/>
              <a:gd name="connsiteY16" fmla="*/ 19953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2994741 w 5394960"/>
              <a:gd name="connsiteY15" fmla="*/ 2148476 h 2706552"/>
              <a:gd name="connsiteX16" fmla="*/ 3556606 w 5394960"/>
              <a:gd name="connsiteY16" fmla="*/ 19953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66010 w 5394960"/>
              <a:gd name="connsiteY15" fmla="*/ 2133962 h 2706552"/>
              <a:gd name="connsiteX16" fmla="*/ 3556606 w 5394960"/>
              <a:gd name="connsiteY16" fmla="*/ 19953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394367 w 5394960"/>
              <a:gd name="connsiteY15" fmla="*/ 2104934 h 2706552"/>
              <a:gd name="connsiteX16" fmla="*/ 3556606 w 5394960"/>
              <a:gd name="connsiteY16" fmla="*/ 1995352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394367 w 5394960"/>
              <a:gd name="connsiteY15" fmla="*/ 2104934 h 2706552"/>
              <a:gd name="connsiteX16" fmla="*/ 3632725 w 5394960"/>
              <a:gd name="connsiteY16" fmla="*/ 2184038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394367 w 5394960"/>
              <a:gd name="connsiteY15" fmla="*/ 2104934 h 2706552"/>
              <a:gd name="connsiteX16" fmla="*/ 3309217 w 5394960"/>
              <a:gd name="connsiteY16" fmla="*/ 2169524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46980 w 5394960"/>
              <a:gd name="connsiteY15" fmla="*/ 2061391 h 2706552"/>
              <a:gd name="connsiteX16" fmla="*/ 3309217 w 5394960"/>
              <a:gd name="connsiteY16" fmla="*/ 2169524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46980 w 5394960"/>
              <a:gd name="connsiteY15" fmla="*/ 2061391 h 2706552"/>
              <a:gd name="connsiteX16" fmla="*/ 3290187 w 5394960"/>
              <a:gd name="connsiteY16" fmla="*/ 2213067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46980 w 5394960"/>
              <a:gd name="connsiteY15" fmla="*/ 2061391 h 2706552"/>
              <a:gd name="connsiteX16" fmla="*/ 3318732 w 5394960"/>
              <a:gd name="connsiteY16" fmla="*/ 2184038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37465 w 5394960"/>
              <a:gd name="connsiteY15" fmla="*/ 2046877 h 2706552"/>
              <a:gd name="connsiteX16" fmla="*/ 3318732 w 5394960"/>
              <a:gd name="connsiteY16" fmla="*/ 2184038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37465 w 5394960"/>
              <a:gd name="connsiteY15" fmla="*/ 2046877 h 2706552"/>
              <a:gd name="connsiteX16" fmla="*/ 3242612 w 5394960"/>
              <a:gd name="connsiteY16" fmla="*/ 2067924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80260 w 5394960"/>
              <a:gd name="connsiteY21" fmla="*/ 2090420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137465 w 5394960"/>
              <a:gd name="connsiteY15" fmla="*/ 2046877 h 2706552"/>
              <a:gd name="connsiteX16" fmla="*/ 3242612 w 5394960"/>
              <a:gd name="connsiteY16" fmla="*/ 2067924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13656 w 5394960"/>
              <a:gd name="connsiteY21" fmla="*/ 2075905 h 2706552"/>
              <a:gd name="connsiteX22" fmla="*/ 0 w 5394960"/>
              <a:gd name="connsiteY22" fmla="*/ 2090420 h 2706552"/>
              <a:gd name="connsiteX23" fmla="*/ 0 w 5394960"/>
              <a:gd name="connsiteY23" fmla="*/ 2090420 h 2706552"/>
              <a:gd name="connsiteX24" fmla="*/ 819695 w 5394960"/>
              <a:gd name="connsiteY24" fmla="*/ 1429657 h 2706552"/>
              <a:gd name="connsiteX0" fmla="*/ 819695 w 5394960"/>
              <a:gd name="connsiteY0" fmla="*/ 1429657 h 2706552"/>
              <a:gd name="connsiteX1" fmla="*/ 0 w 5394960"/>
              <a:gd name="connsiteY1" fmla="*/ 855980 h 2706552"/>
              <a:gd name="connsiteX2" fmla="*/ 0 w 5394960"/>
              <a:gd name="connsiteY2" fmla="*/ 855980 h 2706552"/>
              <a:gd name="connsiteX3" fmla="*/ 1456146 w 5394960"/>
              <a:gd name="connsiteY3" fmla="*/ 391523 h 2706552"/>
              <a:gd name="connsiteX4" fmla="*/ 2080260 w 5394960"/>
              <a:gd name="connsiteY4" fmla="*/ 718820 h 2706552"/>
              <a:gd name="connsiteX5" fmla="*/ 2080260 w 5394960"/>
              <a:gd name="connsiteY5" fmla="*/ 718820 h 2706552"/>
              <a:gd name="connsiteX6" fmla="*/ 2697481 w 5394960"/>
              <a:gd name="connsiteY6" fmla="*/ 0 h 2706552"/>
              <a:gd name="connsiteX7" fmla="*/ 3314700 w 5394960"/>
              <a:gd name="connsiteY7" fmla="*/ 718820 h 2706552"/>
              <a:gd name="connsiteX8" fmla="*/ 3314700 w 5394960"/>
              <a:gd name="connsiteY8" fmla="*/ 718820 h 2706552"/>
              <a:gd name="connsiteX9" fmla="*/ 4185558 w 5394960"/>
              <a:gd name="connsiteY9" fmla="*/ 391523 h 2706552"/>
              <a:gd name="connsiteX10" fmla="*/ 5318863 w 5394960"/>
              <a:gd name="connsiteY10" fmla="*/ 986609 h 2706552"/>
              <a:gd name="connsiteX11" fmla="*/ 5379741 w 5394960"/>
              <a:gd name="connsiteY11" fmla="*/ 1015637 h 2706552"/>
              <a:gd name="connsiteX12" fmla="*/ 4734922 w 5394960"/>
              <a:gd name="connsiteY12" fmla="*/ 1487714 h 2706552"/>
              <a:gd name="connsiteX13" fmla="*/ 5394960 w 5394960"/>
              <a:gd name="connsiteY13" fmla="*/ 2090420 h 2706552"/>
              <a:gd name="connsiteX14" fmla="*/ 5394960 w 5394960"/>
              <a:gd name="connsiteY14" fmla="*/ 2090420 h 2706552"/>
              <a:gd name="connsiteX15" fmla="*/ 3223100 w 5394960"/>
              <a:gd name="connsiteY15" fmla="*/ 2046877 h 2706552"/>
              <a:gd name="connsiteX16" fmla="*/ 3242612 w 5394960"/>
              <a:gd name="connsiteY16" fmla="*/ 2067924 h 2706552"/>
              <a:gd name="connsiteX17" fmla="*/ 3866243 w 5394960"/>
              <a:gd name="connsiteY17" fmla="*/ 2692037 h 2706552"/>
              <a:gd name="connsiteX18" fmla="*/ 2682966 w 5394960"/>
              <a:gd name="connsiteY18" fmla="*/ 1872343 h 2706552"/>
              <a:gd name="connsiteX19" fmla="*/ 2080260 w 5394960"/>
              <a:gd name="connsiteY19" fmla="*/ 2227580 h 2706552"/>
              <a:gd name="connsiteX20" fmla="*/ 1281974 w 5394960"/>
              <a:gd name="connsiteY20" fmla="*/ 2706552 h 2706552"/>
              <a:gd name="connsiteX21" fmla="*/ 2013656 w 5394960"/>
              <a:gd name="connsiteY21" fmla="*/ 2075905 h 2706552"/>
              <a:gd name="connsiteX22" fmla="*/ 0 w 5394960"/>
              <a:gd name="connsiteY22" fmla="*/ 2090420 h 2706552"/>
              <a:gd name="connsiteX23" fmla="*/ 0 w 5394960"/>
              <a:gd name="connsiteY23" fmla="*/ 2090420 h 2706552"/>
              <a:gd name="connsiteX24" fmla="*/ 819695 w 5394960"/>
              <a:gd name="connsiteY24" fmla="*/ 1429657 h 270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4960" h="2706552">
                <a:moveTo>
                  <a:pt x="819695" y="1429657"/>
                </a:moveTo>
                <a:lnTo>
                  <a:pt x="0" y="855980"/>
                </a:lnTo>
                <a:lnTo>
                  <a:pt x="0" y="855980"/>
                </a:lnTo>
                <a:lnTo>
                  <a:pt x="1456146" y="391523"/>
                </a:lnTo>
                <a:lnTo>
                  <a:pt x="2080260" y="718820"/>
                </a:lnTo>
                <a:lnTo>
                  <a:pt x="2080260" y="718820"/>
                </a:lnTo>
                <a:lnTo>
                  <a:pt x="2697481" y="0"/>
                </a:lnTo>
                <a:lnTo>
                  <a:pt x="3314700" y="718820"/>
                </a:lnTo>
                <a:lnTo>
                  <a:pt x="3314700" y="718820"/>
                </a:lnTo>
                <a:lnTo>
                  <a:pt x="4185558" y="391523"/>
                </a:lnTo>
                <a:lnTo>
                  <a:pt x="5318863" y="986609"/>
                </a:lnTo>
                <a:lnTo>
                  <a:pt x="5379741" y="1015637"/>
                </a:lnTo>
                <a:lnTo>
                  <a:pt x="4734922" y="1487714"/>
                </a:lnTo>
                <a:lnTo>
                  <a:pt x="5394960" y="2090420"/>
                </a:lnTo>
                <a:lnTo>
                  <a:pt x="5394960" y="2090420"/>
                </a:lnTo>
                <a:lnTo>
                  <a:pt x="3223100" y="2046877"/>
                </a:lnTo>
                <a:lnTo>
                  <a:pt x="3242612" y="2067924"/>
                </a:lnTo>
                <a:lnTo>
                  <a:pt x="3866243" y="2692037"/>
                </a:lnTo>
                <a:lnTo>
                  <a:pt x="2682966" y="1872343"/>
                </a:lnTo>
                <a:lnTo>
                  <a:pt x="2080260" y="2227580"/>
                </a:lnTo>
                <a:lnTo>
                  <a:pt x="1281974" y="2706552"/>
                </a:lnTo>
                <a:lnTo>
                  <a:pt x="2013656" y="2075905"/>
                </a:lnTo>
                <a:lnTo>
                  <a:pt x="0" y="2090420"/>
                </a:lnTo>
                <a:lnTo>
                  <a:pt x="0" y="2090420"/>
                </a:lnTo>
                <a:lnTo>
                  <a:pt x="819695" y="1429657"/>
                </a:lnTo>
                <a:close/>
              </a:path>
            </a:pathLst>
          </a:custGeom>
          <a:ln w="50800" cap="sq" cmpd="dbl">
            <a:solidFill>
              <a:schemeClr val="tx1"/>
            </a:solid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smtClean="0">
                <a:latin typeface="Book Antiqua" pitchFamily="18" charset="0"/>
              </a:rPr>
              <a:t>Our Today’s Lesson is-</a:t>
            </a:r>
            <a:endParaRPr lang="en-US" sz="4000" b="1" dirty="0">
              <a:latin typeface="Book Antiqua" pitchFamily="18" charset="0"/>
            </a:endParaRPr>
          </a:p>
        </p:txBody>
      </p:sp>
      <p:grpSp>
        <p:nvGrpSpPr>
          <p:cNvPr id="5" name="Group 4"/>
          <p:cNvGrpSpPr/>
          <p:nvPr/>
        </p:nvGrpSpPr>
        <p:grpSpPr>
          <a:xfrm>
            <a:off x="381000" y="3048000"/>
            <a:ext cx="8229599" cy="3276600"/>
            <a:chOff x="381000" y="2667000"/>
            <a:chExt cx="8229599" cy="3276600"/>
          </a:xfrm>
        </p:grpSpPr>
        <p:sp>
          <p:nvSpPr>
            <p:cNvPr id="3" name="Cross 2"/>
            <p:cNvSpPr/>
            <p:nvPr/>
          </p:nvSpPr>
          <p:spPr>
            <a:xfrm>
              <a:off x="381000" y="3581400"/>
              <a:ext cx="8229599" cy="2362200"/>
            </a:xfrm>
            <a:custGeom>
              <a:avLst/>
              <a:gdLst>
                <a:gd name="connsiteX0" fmla="*/ 0 w 8229599"/>
                <a:gd name="connsiteY0" fmla="*/ 673109 h 2362200"/>
                <a:gd name="connsiteX1" fmla="*/ 673109 w 8229599"/>
                <a:gd name="connsiteY1" fmla="*/ 673109 h 2362200"/>
                <a:gd name="connsiteX2" fmla="*/ 673109 w 8229599"/>
                <a:gd name="connsiteY2" fmla="*/ 0 h 2362200"/>
                <a:gd name="connsiteX3" fmla="*/ 7556490 w 8229599"/>
                <a:gd name="connsiteY3" fmla="*/ 0 h 2362200"/>
                <a:gd name="connsiteX4" fmla="*/ 7556490 w 8229599"/>
                <a:gd name="connsiteY4" fmla="*/ 673109 h 2362200"/>
                <a:gd name="connsiteX5" fmla="*/ 8229599 w 8229599"/>
                <a:gd name="connsiteY5" fmla="*/ 673109 h 2362200"/>
                <a:gd name="connsiteX6" fmla="*/ 8229599 w 8229599"/>
                <a:gd name="connsiteY6" fmla="*/ 1689091 h 2362200"/>
                <a:gd name="connsiteX7" fmla="*/ 7556490 w 8229599"/>
                <a:gd name="connsiteY7" fmla="*/ 1689091 h 2362200"/>
                <a:gd name="connsiteX8" fmla="*/ 7556490 w 8229599"/>
                <a:gd name="connsiteY8" fmla="*/ 2362200 h 2362200"/>
                <a:gd name="connsiteX9" fmla="*/ 673109 w 8229599"/>
                <a:gd name="connsiteY9" fmla="*/ 2362200 h 2362200"/>
                <a:gd name="connsiteX10" fmla="*/ 673109 w 8229599"/>
                <a:gd name="connsiteY10" fmla="*/ 1689091 h 2362200"/>
                <a:gd name="connsiteX11" fmla="*/ 0 w 8229599"/>
                <a:gd name="connsiteY11" fmla="*/ 1689091 h 2362200"/>
                <a:gd name="connsiteX12" fmla="*/ 0 w 8229599"/>
                <a:gd name="connsiteY12" fmla="*/ 673109 h 2362200"/>
                <a:gd name="connsiteX0" fmla="*/ 0 w 8229599"/>
                <a:gd name="connsiteY0" fmla="*/ 673109 h 2362200"/>
                <a:gd name="connsiteX1" fmla="*/ 673109 w 8229599"/>
                <a:gd name="connsiteY1" fmla="*/ 673109 h 2362200"/>
                <a:gd name="connsiteX2" fmla="*/ 3982366 w 8229599"/>
                <a:gd name="connsiteY2" fmla="*/ 2336800 h 2362200"/>
                <a:gd name="connsiteX3" fmla="*/ 7556490 w 8229599"/>
                <a:gd name="connsiteY3" fmla="*/ 0 h 2362200"/>
                <a:gd name="connsiteX4" fmla="*/ 7556490 w 8229599"/>
                <a:gd name="connsiteY4" fmla="*/ 673109 h 2362200"/>
                <a:gd name="connsiteX5" fmla="*/ 8229599 w 8229599"/>
                <a:gd name="connsiteY5" fmla="*/ 673109 h 2362200"/>
                <a:gd name="connsiteX6" fmla="*/ 8229599 w 8229599"/>
                <a:gd name="connsiteY6" fmla="*/ 1689091 h 2362200"/>
                <a:gd name="connsiteX7" fmla="*/ 7556490 w 8229599"/>
                <a:gd name="connsiteY7" fmla="*/ 1689091 h 2362200"/>
                <a:gd name="connsiteX8" fmla="*/ 7556490 w 8229599"/>
                <a:gd name="connsiteY8" fmla="*/ 2362200 h 2362200"/>
                <a:gd name="connsiteX9" fmla="*/ 673109 w 8229599"/>
                <a:gd name="connsiteY9" fmla="*/ 2362200 h 2362200"/>
                <a:gd name="connsiteX10" fmla="*/ 673109 w 8229599"/>
                <a:gd name="connsiteY10" fmla="*/ 1689091 h 2362200"/>
                <a:gd name="connsiteX11" fmla="*/ 0 w 8229599"/>
                <a:gd name="connsiteY11" fmla="*/ 1689091 h 2362200"/>
                <a:gd name="connsiteX12" fmla="*/ 0 w 8229599"/>
                <a:gd name="connsiteY12" fmla="*/ 673109 h 2362200"/>
                <a:gd name="connsiteX0" fmla="*/ 0 w 8229599"/>
                <a:gd name="connsiteY0" fmla="*/ 673109 h 2362200"/>
                <a:gd name="connsiteX1" fmla="*/ 847280 w 8229599"/>
                <a:gd name="connsiteY1" fmla="*/ 48995 h 2362200"/>
                <a:gd name="connsiteX2" fmla="*/ 3982366 w 8229599"/>
                <a:gd name="connsiteY2" fmla="*/ 2336800 h 2362200"/>
                <a:gd name="connsiteX3" fmla="*/ 7556490 w 8229599"/>
                <a:gd name="connsiteY3" fmla="*/ 0 h 2362200"/>
                <a:gd name="connsiteX4" fmla="*/ 7556490 w 8229599"/>
                <a:gd name="connsiteY4" fmla="*/ 673109 h 2362200"/>
                <a:gd name="connsiteX5" fmla="*/ 8229599 w 8229599"/>
                <a:gd name="connsiteY5" fmla="*/ 673109 h 2362200"/>
                <a:gd name="connsiteX6" fmla="*/ 8229599 w 8229599"/>
                <a:gd name="connsiteY6" fmla="*/ 1689091 h 2362200"/>
                <a:gd name="connsiteX7" fmla="*/ 7556490 w 8229599"/>
                <a:gd name="connsiteY7" fmla="*/ 1689091 h 2362200"/>
                <a:gd name="connsiteX8" fmla="*/ 7556490 w 8229599"/>
                <a:gd name="connsiteY8" fmla="*/ 2362200 h 2362200"/>
                <a:gd name="connsiteX9" fmla="*/ 673109 w 8229599"/>
                <a:gd name="connsiteY9" fmla="*/ 2362200 h 2362200"/>
                <a:gd name="connsiteX10" fmla="*/ 673109 w 8229599"/>
                <a:gd name="connsiteY10" fmla="*/ 1689091 h 2362200"/>
                <a:gd name="connsiteX11" fmla="*/ 0 w 8229599"/>
                <a:gd name="connsiteY11" fmla="*/ 1689091 h 2362200"/>
                <a:gd name="connsiteX12" fmla="*/ 0 w 8229599"/>
                <a:gd name="connsiteY12" fmla="*/ 673109 h 2362200"/>
                <a:gd name="connsiteX0" fmla="*/ 0 w 8229599"/>
                <a:gd name="connsiteY0" fmla="*/ 673109 h 2362200"/>
                <a:gd name="connsiteX1" fmla="*/ 847280 w 8229599"/>
                <a:gd name="connsiteY1" fmla="*/ 48995 h 2362200"/>
                <a:gd name="connsiteX2" fmla="*/ 3982366 w 8229599"/>
                <a:gd name="connsiteY2" fmla="*/ 2336800 h 2362200"/>
                <a:gd name="connsiteX3" fmla="*/ 7556490 w 8229599"/>
                <a:gd name="connsiteY3" fmla="*/ 0 h 2362200"/>
                <a:gd name="connsiteX4" fmla="*/ 7817747 w 8229599"/>
                <a:gd name="connsiteY4" fmla="*/ 266709 h 2362200"/>
                <a:gd name="connsiteX5" fmla="*/ 8229599 w 8229599"/>
                <a:gd name="connsiteY5" fmla="*/ 673109 h 2362200"/>
                <a:gd name="connsiteX6" fmla="*/ 8229599 w 8229599"/>
                <a:gd name="connsiteY6" fmla="*/ 1689091 h 2362200"/>
                <a:gd name="connsiteX7" fmla="*/ 7556490 w 8229599"/>
                <a:gd name="connsiteY7" fmla="*/ 1689091 h 2362200"/>
                <a:gd name="connsiteX8" fmla="*/ 7556490 w 8229599"/>
                <a:gd name="connsiteY8" fmla="*/ 2362200 h 2362200"/>
                <a:gd name="connsiteX9" fmla="*/ 673109 w 8229599"/>
                <a:gd name="connsiteY9" fmla="*/ 2362200 h 2362200"/>
                <a:gd name="connsiteX10" fmla="*/ 673109 w 8229599"/>
                <a:gd name="connsiteY10" fmla="*/ 1689091 h 2362200"/>
                <a:gd name="connsiteX11" fmla="*/ 0 w 8229599"/>
                <a:gd name="connsiteY11" fmla="*/ 1689091 h 2362200"/>
                <a:gd name="connsiteX12" fmla="*/ 0 w 8229599"/>
                <a:gd name="connsiteY12" fmla="*/ 673109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599" h="2362200">
                  <a:moveTo>
                    <a:pt x="0" y="673109"/>
                  </a:moveTo>
                  <a:lnTo>
                    <a:pt x="847280" y="48995"/>
                  </a:lnTo>
                  <a:lnTo>
                    <a:pt x="3982366" y="2336800"/>
                  </a:lnTo>
                  <a:lnTo>
                    <a:pt x="7556490" y="0"/>
                  </a:lnTo>
                  <a:lnTo>
                    <a:pt x="7817747" y="266709"/>
                  </a:lnTo>
                  <a:lnTo>
                    <a:pt x="8229599" y="673109"/>
                  </a:lnTo>
                  <a:lnTo>
                    <a:pt x="8229599" y="1689091"/>
                  </a:lnTo>
                  <a:lnTo>
                    <a:pt x="7556490" y="1689091"/>
                  </a:lnTo>
                  <a:lnTo>
                    <a:pt x="7556490" y="2362200"/>
                  </a:lnTo>
                  <a:lnTo>
                    <a:pt x="673109" y="2362200"/>
                  </a:lnTo>
                  <a:lnTo>
                    <a:pt x="673109" y="1689091"/>
                  </a:lnTo>
                  <a:lnTo>
                    <a:pt x="0" y="1689091"/>
                  </a:lnTo>
                  <a:lnTo>
                    <a:pt x="0" y="673109"/>
                  </a:lnTo>
                  <a:close/>
                </a:path>
              </a:pathLst>
            </a:cu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TextBox 3"/>
            <p:cNvSpPr txBox="1"/>
            <p:nvPr/>
          </p:nvSpPr>
          <p:spPr>
            <a:xfrm>
              <a:off x="2286000" y="2667000"/>
              <a:ext cx="4648200" cy="2636619"/>
            </a:xfrm>
            <a:prstGeom prst="rect">
              <a:avLst/>
            </a:prstGeom>
            <a:noFill/>
          </p:spPr>
          <p:txBody>
            <a:bodyPr wrap="square" rtlCol="0">
              <a:spAutoFit/>
            </a:bodyPr>
            <a:lstStyle/>
            <a:p>
              <a:r>
                <a:rPr lang="en-US" sz="4000" b="1" dirty="0" smtClean="0">
                  <a:latin typeface="Book Antiqua" pitchFamily="18" charset="0"/>
                </a:rPr>
                <a:t>The story of Rona</a:t>
              </a:r>
            </a:p>
            <a:p>
              <a:r>
                <a:rPr lang="en-US" sz="4000" b="1" dirty="0" smtClean="0">
                  <a:latin typeface="Book Antiqua" pitchFamily="18" charset="0"/>
                </a:rPr>
                <a:t>Unit-8</a:t>
              </a:r>
              <a:r>
                <a:rPr lang="en-US" sz="4000" b="1" smtClean="0">
                  <a:latin typeface="Book Antiqua" pitchFamily="18" charset="0"/>
                </a:rPr>
                <a:t>, Lesson-3</a:t>
              </a:r>
              <a:endParaRPr lang="en-US" sz="4000" b="1" baseline="-25000" dirty="0" smtClean="0">
                <a:latin typeface="Book Antiqua" pitchFamily="18" charset="0"/>
              </a:endParaRPr>
            </a:p>
            <a:p>
              <a:pPr algn="ctr"/>
              <a:r>
                <a:rPr lang="en-US" sz="4800" b="1" baseline="-25000" dirty="0" smtClean="0">
                  <a:latin typeface="Book Antiqua" pitchFamily="18" charset="0"/>
                </a:rPr>
                <a:t>News!</a:t>
              </a:r>
              <a:r>
                <a:rPr lang="en-US" sz="4800" b="1" baseline="-25000" dirty="0">
                  <a:latin typeface="Book Antiqua" pitchFamily="18" charset="0"/>
                </a:rPr>
                <a:t> News</a:t>
              </a:r>
              <a:r>
                <a:rPr lang="en-US" sz="4800" b="1" baseline="-25000" dirty="0" smtClean="0">
                  <a:latin typeface="Book Antiqua" pitchFamily="18" charset="0"/>
                </a:rPr>
                <a:t>!</a:t>
              </a:r>
              <a:r>
                <a:rPr lang="en-US" sz="4800" b="1" baseline="-25000" dirty="0">
                  <a:latin typeface="Book Antiqua" pitchFamily="18" charset="0"/>
                </a:rPr>
                <a:t> News!</a:t>
              </a:r>
            </a:p>
            <a:p>
              <a:endParaRPr lang="en-US" sz="4000" b="1" baseline="-25000" dirty="0">
                <a:latin typeface="Book Antiqua" pitchFamily="18" charset="0"/>
              </a:endParaRPr>
            </a:p>
            <a:p>
              <a:endParaRPr lang="en-US" sz="4000" b="1" baseline="-25000" dirty="0">
                <a:latin typeface="Book Antiqua" pitchFamily="18"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29" y="5791200"/>
            <a:ext cx="646123" cy="646123"/>
          </a:xfrm>
          <a:prstGeom prst="rect">
            <a:avLst/>
          </a:prstGeom>
        </p:spPr>
      </p:pic>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451" y="5791200"/>
            <a:ext cx="646123" cy="652218"/>
          </a:xfrm>
          <a:prstGeom prst="rect">
            <a:avLst/>
          </a:prstGeom>
        </p:spPr>
      </p:pic>
    </p:spTree>
    <p:extLst>
      <p:ext uri="{BB962C8B-B14F-4D97-AF65-F5344CB8AC3E}">
        <p14:creationId xmlns:p14="http://schemas.microsoft.com/office/powerpoint/2010/main" val="22189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 Arrow 1"/>
          <p:cNvSpPr/>
          <p:nvPr/>
        </p:nvSpPr>
        <p:spPr>
          <a:xfrm>
            <a:off x="838200" y="211396"/>
            <a:ext cx="7696200" cy="2379404"/>
          </a:xfrm>
          <a:custGeom>
            <a:avLst/>
            <a:gdLst>
              <a:gd name="connsiteX0" fmla="*/ 0 w 5334000"/>
              <a:gd name="connsiteY0" fmla="*/ 1143000 h 2286000"/>
              <a:gd name="connsiteX1" fmla="*/ 514350 w 5334000"/>
              <a:gd name="connsiteY1" fmla="*/ 628650 h 2286000"/>
              <a:gd name="connsiteX2" fmla="*/ 514350 w 5334000"/>
              <a:gd name="connsiteY2" fmla="*/ 885825 h 2286000"/>
              <a:gd name="connsiteX3" fmla="*/ 2409825 w 5334000"/>
              <a:gd name="connsiteY3" fmla="*/ 885825 h 2286000"/>
              <a:gd name="connsiteX4" fmla="*/ 2409825 w 5334000"/>
              <a:gd name="connsiteY4" fmla="*/ 514350 h 2286000"/>
              <a:gd name="connsiteX5" fmla="*/ 2152650 w 5334000"/>
              <a:gd name="connsiteY5" fmla="*/ 514350 h 2286000"/>
              <a:gd name="connsiteX6" fmla="*/ 2667000 w 5334000"/>
              <a:gd name="connsiteY6" fmla="*/ 0 h 2286000"/>
              <a:gd name="connsiteX7" fmla="*/ 3181350 w 5334000"/>
              <a:gd name="connsiteY7" fmla="*/ 514350 h 2286000"/>
              <a:gd name="connsiteX8" fmla="*/ 2924175 w 5334000"/>
              <a:gd name="connsiteY8" fmla="*/ 514350 h 2286000"/>
              <a:gd name="connsiteX9" fmla="*/ 2924175 w 5334000"/>
              <a:gd name="connsiteY9" fmla="*/ 885825 h 2286000"/>
              <a:gd name="connsiteX10" fmla="*/ 4819650 w 5334000"/>
              <a:gd name="connsiteY10" fmla="*/ 885825 h 2286000"/>
              <a:gd name="connsiteX11" fmla="*/ 4819650 w 5334000"/>
              <a:gd name="connsiteY11" fmla="*/ 628650 h 2286000"/>
              <a:gd name="connsiteX12" fmla="*/ 5334000 w 5334000"/>
              <a:gd name="connsiteY12" fmla="*/ 1143000 h 2286000"/>
              <a:gd name="connsiteX13" fmla="*/ 4819650 w 5334000"/>
              <a:gd name="connsiteY13" fmla="*/ 1657350 h 2286000"/>
              <a:gd name="connsiteX14" fmla="*/ 4819650 w 5334000"/>
              <a:gd name="connsiteY14" fmla="*/ 1400175 h 2286000"/>
              <a:gd name="connsiteX15" fmla="*/ 2924175 w 5334000"/>
              <a:gd name="connsiteY15" fmla="*/ 1400175 h 2286000"/>
              <a:gd name="connsiteX16" fmla="*/ 2924175 w 5334000"/>
              <a:gd name="connsiteY16" fmla="*/ 1771650 h 2286000"/>
              <a:gd name="connsiteX17" fmla="*/ 3181350 w 5334000"/>
              <a:gd name="connsiteY17" fmla="*/ 1771650 h 2286000"/>
              <a:gd name="connsiteX18" fmla="*/ 2667000 w 5334000"/>
              <a:gd name="connsiteY18" fmla="*/ 2286000 h 2286000"/>
              <a:gd name="connsiteX19" fmla="*/ 2152650 w 5334000"/>
              <a:gd name="connsiteY19" fmla="*/ 1771650 h 2286000"/>
              <a:gd name="connsiteX20" fmla="*/ 2409825 w 5334000"/>
              <a:gd name="connsiteY20" fmla="*/ 1771650 h 2286000"/>
              <a:gd name="connsiteX21" fmla="*/ 2409825 w 5334000"/>
              <a:gd name="connsiteY21" fmla="*/ 1400175 h 2286000"/>
              <a:gd name="connsiteX22" fmla="*/ 514350 w 5334000"/>
              <a:gd name="connsiteY22" fmla="*/ 1400175 h 2286000"/>
              <a:gd name="connsiteX23" fmla="*/ 514350 w 5334000"/>
              <a:gd name="connsiteY23" fmla="*/ 1657350 h 2286000"/>
              <a:gd name="connsiteX24" fmla="*/ 0 w 5334000"/>
              <a:gd name="connsiteY24" fmla="*/ 1143000 h 2286000"/>
              <a:gd name="connsiteX0" fmla="*/ 0 w 5334000"/>
              <a:gd name="connsiteY0" fmla="*/ 1171575 h 2314575"/>
              <a:gd name="connsiteX1" fmla="*/ 514350 w 5334000"/>
              <a:gd name="connsiteY1" fmla="*/ 657225 h 2314575"/>
              <a:gd name="connsiteX2" fmla="*/ 514350 w 5334000"/>
              <a:gd name="connsiteY2" fmla="*/ 914400 h 2314575"/>
              <a:gd name="connsiteX3" fmla="*/ 1222470 w 5334000"/>
              <a:gd name="connsiteY3" fmla="*/ 0 h 2314575"/>
              <a:gd name="connsiteX4" fmla="*/ 2409825 w 5334000"/>
              <a:gd name="connsiteY4" fmla="*/ 542925 h 2314575"/>
              <a:gd name="connsiteX5" fmla="*/ 2152650 w 5334000"/>
              <a:gd name="connsiteY5" fmla="*/ 542925 h 2314575"/>
              <a:gd name="connsiteX6" fmla="*/ 2667000 w 5334000"/>
              <a:gd name="connsiteY6" fmla="*/ 28575 h 2314575"/>
              <a:gd name="connsiteX7" fmla="*/ 3181350 w 5334000"/>
              <a:gd name="connsiteY7" fmla="*/ 542925 h 2314575"/>
              <a:gd name="connsiteX8" fmla="*/ 2924175 w 5334000"/>
              <a:gd name="connsiteY8" fmla="*/ 542925 h 2314575"/>
              <a:gd name="connsiteX9" fmla="*/ 2924175 w 5334000"/>
              <a:gd name="connsiteY9" fmla="*/ 914400 h 2314575"/>
              <a:gd name="connsiteX10" fmla="*/ 4819650 w 5334000"/>
              <a:gd name="connsiteY10" fmla="*/ 914400 h 2314575"/>
              <a:gd name="connsiteX11" fmla="*/ 4819650 w 5334000"/>
              <a:gd name="connsiteY11" fmla="*/ 657225 h 2314575"/>
              <a:gd name="connsiteX12" fmla="*/ 5334000 w 5334000"/>
              <a:gd name="connsiteY12" fmla="*/ 1171575 h 2314575"/>
              <a:gd name="connsiteX13" fmla="*/ 4819650 w 5334000"/>
              <a:gd name="connsiteY13" fmla="*/ 1685925 h 2314575"/>
              <a:gd name="connsiteX14" fmla="*/ 4819650 w 5334000"/>
              <a:gd name="connsiteY14" fmla="*/ 1428750 h 2314575"/>
              <a:gd name="connsiteX15" fmla="*/ 2924175 w 5334000"/>
              <a:gd name="connsiteY15" fmla="*/ 1428750 h 2314575"/>
              <a:gd name="connsiteX16" fmla="*/ 2924175 w 5334000"/>
              <a:gd name="connsiteY16" fmla="*/ 1800225 h 2314575"/>
              <a:gd name="connsiteX17" fmla="*/ 3181350 w 5334000"/>
              <a:gd name="connsiteY17" fmla="*/ 1800225 h 2314575"/>
              <a:gd name="connsiteX18" fmla="*/ 2667000 w 5334000"/>
              <a:gd name="connsiteY18" fmla="*/ 2314575 h 2314575"/>
              <a:gd name="connsiteX19" fmla="*/ 2152650 w 5334000"/>
              <a:gd name="connsiteY19" fmla="*/ 1800225 h 2314575"/>
              <a:gd name="connsiteX20" fmla="*/ 2409825 w 5334000"/>
              <a:gd name="connsiteY20" fmla="*/ 1800225 h 2314575"/>
              <a:gd name="connsiteX21" fmla="*/ 2409825 w 5334000"/>
              <a:gd name="connsiteY21" fmla="*/ 1428750 h 2314575"/>
              <a:gd name="connsiteX22" fmla="*/ 514350 w 5334000"/>
              <a:gd name="connsiteY22" fmla="*/ 1428750 h 2314575"/>
              <a:gd name="connsiteX23" fmla="*/ 514350 w 5334000"/>
              <a:gd name="connsiteY23" fmla="*/ 1685925 h 2314575"/>
              <a:gd name="connsiteX24" fmla="*/ 0 w 5334000"/>
              <a:gd name="connsiteY24" fmla="*/ 1171575 h 2314575"/>
              <a:gd name="connsiteX0" fmla="*/ 0 w 5334000"/>
              <a:gd name="connsiteY0" fmla="*/ 1171575 h 2314575"/>
              <a:gd name="connsiteX1" fmla="*/ 514350 w 5334000"/>
              <a:gd name="connsiteY1" fmla="*/ 657225 h 2314575"/>
              <a:gd name="connsiteX2" fmla="*/ 514350 w 5334000"/>
              <a:gd name="connsiteY2" fmla="*/ 914400 h 2314575"/>
              <a:gd name="connsiteX3" fmla="*/ 1222470 w 5334000"/>
              <a:gd name="connsiteY3" fmla="*/ 0 h 2314575"/>
              <a:gd name="connsiteX4" fmla="*/ 2409825 w 5334000"/>
              <a:gd name="connsiteY4" fmla="*/ 542925 h 2314575"/>
              <a:gd name="connsiteX5" fmla="*/ 2152650 w 5334000"/>
              <a:gd name="connsiteY5" fmla="*/ 542925 h 2314575"/>
              <a:gd name="connsiteX6" fmla="*/ 2667000 w 5334000"/>
              <a:gd name="connsiteY6" fmla="*/ 28575 h 2314575"/>
              <a:gd name="connsiteX7" fmla="*/ 3181350 w 5334000"/>
              <a:gd name="connsiteY7" fmla="*/ 542925 h 2314575"/>
              <a:gd name="connsiteX8" fmla="*/ 2924175 w 5334000"/>
              <a:gd name="connsiteY8" fmla="*/ 542925 h 2314575"/>
              <a:gd name="connsiteX9" fmla="*/ 4015996 w 5334000"/>
              <a:gd name="connsiteY9" fmla="*/ 150125 h 2314575"/>
              <a:gd name="connsiteX10" fmla="*/ 4819650 w 5334000"/>
              <a:gd name="connsiteY10" fmla="*/ 914400 h 2314575"/>
              <a:gd name="connsiteX11" fmla="*/ 4819650 w 5334000"/>
              <a:gd name="connsiteY11" fmla="*/ 657225 h 2314575"/>
              <a:gd name="connsiteX12" fmla="*/ 5334000 w 5334000"/>
              <a:gd name="connsiteY12" fmla="*/ 1171575 h 2314575"/>
              <a:gd name="connsiteX13" fmla="*/ 4819650 w 5334000"/>
              <a:gd name="connsiteY13" fmla="*/ 1685925 h 2314575"/>
              <a:gd name="connsiteX14" fmla="*/ 4819650 w 5334000"/>
              <a:gd name="connsiteY14" fmla="*/ 1428750 h 2314575"/>
              <a:gd name="connsiteX15" fmla="*/ 2924175 w 5334000"/>
              <a:gd name="connsiteY15" fmla="*/ 1428750 h 2314575"/>
              <a:gd name="connsiteX16" fmla="*/ 2924175 w 5334000"/>
              <a:gd name="connsiteY16" fmla="*/ 1800225 h 2314575"/>
              <a:gd name="connsiteX17" fmla="*/ 3181350 w 5334000"/>
              <a:gd name="connsiteY17" fmla="*/ 1800225 h 2314575"/>
              <a:gd name="connsiteX18" fmla="*/ 2667000 w 5334000"/>
              <a:gd name="connsiteY18" fmla="*/ 2314575 h 2314575"/>
              <a:gd name="connsiteX19" fmla="*/ 2152650 w 5334000"/>
              <a:gd name="connsiteY19" fmla="*/ 1800225 h 2314575"/>
              <a:gd name="connsiteX20" fmla="*/ 2409825 w 5334000"/>
              <a:gd name="connsiteY20" fmla="*/ 1800225 h 2314575"/>
              <a:gd name="connsiteX21" fmla="*/ 2409825 w 5334000"/>
              <a:gd name="connsiteY21" fmla="*/ 1428750 h 2314575"/>
              <a:gd name="connsiteX22" fmla="*/ 514350 w 5334000"/>
              <a:gd name="connsiteY22" fmla="*/ 1428750 h 2314575"/>
              <a:gd name="connsiteX23" fmla="*/ 514350 w 5334000"/>
              <a:gd name="connsiteY23" fmla="*/ 1685925 h 2314575"/>
              <a:gd name="connsiteX24" fmla="*/ 0 w 5334000"/>
              <a:gd name="connsiteY24" fmla="*/ 1171575 h 2314575"/>
              <a:gd name="connsiteX0" fmla="*/ 0 w 5334000"/>
              <a:gd name="connsiteY0" fmla="*/ 1185224 h 2328224"/>
              <a:gd name="connsiteX1" fmla="*/ 514350 w 5334000"/>
              <a:gd name="connsiteY1" fmla="*/ 670874 h 2328224"/>
              <a:gd name="connsiteX2" fmla="*/ 514350 w 5334000"/>
              <a:gd name="connsiteY2" fmla="*/ 928049 h 2328224"/>
              <a:gd name="connsiteX3" fmla="*/ 1222470 w 5334000"/>
              <a:gd name="connsiteY3" fmla="*/ 13649 h 2328224"/>
              <a:gd name="connsiteX4" fmla="*/ 2409825 w 5334000"/>
              <a:gd name="connsiteY4" fmla="*/ 556574 h 2328224"/>
              <a:gd name="connsiteX5" fmla="*/ 2152650 w 5334000"/>
              <a:gd name="connsiteY5" fmla="*/ 556574 h 2328224"/>
              <a:gd name="connsiteX6" fmla="*/ 2667000 w 5334000"/>
              <a:gd name="connsiteY6" fmla="*/ 42224 h 2328224"/>
              <a:gd name="connsiteX7" fmla="*/ 3181350 w 5334000"/>
              <a:gd name="connsiteY7" fmla="*/ 556574 h 2328224"/>
              <a:gd name="connsiteX8" fmla="*/ 2924175 w 5334000"/>
              <a:gd name="connsiteY8" fmla="*/ 556574 h 2328224"/>
              <a:gd name="connsiteX9" fmla="*/ 4002348 w 5334000"/>
              <a:gd name="connsiteY9" fmla="*/ 0 h 2328224"/>
              <a:gd name="connsiteX10" fmla="*/ 4819650 w 5334000"/>
              <a:gd name="connsiteY10" fmla="*/ 928049 h 2328224"/>
              <a:gd name="connsiteX11" fmla="*/ 4819650 w 5334000"/>
              <a:gd name="connsiteY11" fmla="*/ 670874 h 2328224"/>
              <a:gd name="connsiteX12" fmla="*/ 5334000 w 5334000"/>
              <a:gd name="connsiteY12" fmla="*/ 1185224 h 2328224"/>
              <a:gd name="connsiteX13" fmla="*/ 4819650 w 5334000"/>
              <a:gd name="connsiteY13" fmla="*/ 1699574 h 2328224"/>
              <a:gd name="connsiteX14" fmla="*/ 4819650 w 5334000"/>
              <a:gd name="connsiteY14" fmla="*/ 1442399 h 2328224"/>
              <a:gd name="connsiteX15" fmla="*/ 2924175 w 5334000"/>
              <a:gd name="connsiteY15" fmla="*/ 1442399 h 2328224"/>
              <a:gd name="connsiteX16" fmla="*/ 2924175 w 5334000"/>
              <a:gd name="connsiteY16" fmla="*/ 1813874 h 2328224"/>
              <a:gd name="connsiteX17" fmla="*/ 3181350 w 5334000"/>
              <a:gd name="connsiteY17" fmla="*/ 1813874 h 2328224"/>
              <a:gd name="connsiteX18" fmla="*/ 2667000 w 5334000"/>
              <a:gd name="connsiteY18" fmla="*/ 2328224 h 2328224"/>
              <a:gd name="connsiteX19" fmla="*/ 2152650 w 5334000"/>
              <a:gd name="connsiteY19" fmla="*/ 1813874 h 2328224"/>
              <a:gd name="connsiteX20" fmla="*/ 2409825 w 5334000"/>
              <a:gd name="connsiteY20" fmla="*/ 1813874 h 2328224"/>
              <a:gd name="connsiteX21" fmla="*/ 2409825 w 5334000"/>
              <a:gd name="connsiteY21" fmla="*/ 1442399 h 2328224"/>
              <a:gd name="connsiteX22" fmla="*/ 514350 w 5334000"/>
              <a:gd name="connsiteY22" fmla="*/ 1442399 h 2328224"/>
              <a:gd name="connsiteX23" fmla="*/ 514350 w 5334000"/>
              <a:gd name="connsiteY23" fmla="*/ 1699574 h 2328224"/>
              <a:gd name="connsiteX24" fmla="*/ 0 w 5334000"/>
              <a:gd name="connsiteY24" fmla="*/ 1185224 h 2328224"/>
              <a:gd name="connsiteX0" fmla="*/ 0 w 4829033"/>
              <a:gd name="connsiteY0" fmla="*/ 1089690 h 2328224"/>
              <a:gd name="connsiteX1" fmla="*/ 9383 w 4829033"/>
              <a:gd name="connsiteY1" fmla="*/ 670874 h 2328224"/>
              <a:gd name="connsiteX2" fmla="*/ 9383 w 4829033"/>
              <a:gd name="connsiteY2" fmla="*/ 928049 h 2328224"/>
              <a:gd name="connsiteX3" fmla="*/ 717503 w 4829033"/>
              <a:gd name="connsiteY3" fmla="*/ 13649 h 2328224"/>
              <a:gd name="connsiteX4" fmla="*/ 1904858 w 4829033"/>
              <a:gd name="connsiteY4" fmla="*/ 556574 h 2328224"/>
              <a:gd name="connsiteX5" fmla="*/ 1647683 w 4829033"/>
              <a:gd name="connsiteY5" fmla="*/ 556574 h 2328224"/>
              <a:gd name="connsiteX6" fmla="*/ 2162033 w 4829033"/>
              <a:gd name="connsiteY6" fmla="*/ 42224 h 2328224"/>
              <a:gd name="connsiteX7" fmla="*/ 2676383 w 4829033"/>
              <a:gd name="connsiteY7" fmla="*/ 556574 h 2328224"/>
              <a:gd name="connsiteX8" fmla="*/ 2419208 w 4829033"/>
              <a:gd name="connsiteY8" fmla="*/ 556574 h 2328224"/>
              <a:gd name="connsiteX9" fmla="*/ 3497381 w 4829033"/>
              <a:gd name="connsiteY9" fmla="*/ 0 h 2328224"/>
              <a:gd name="connsiteX10" fmla="*/ 4314683 w 4829033"/>
              <a:gd name="connsiteY10" fmla="*/ 928049 h 2328224"/>
              <a:gd name="connsiteX11" fmla="*/ 4314683 w 4829033"/>
              <a:gd name="connsiteY11" fmla="*/ 670874 h 2328224"/>
              <a:gd name="connsiteX12" fmla="*/ 4829033 w 4829033"/>
              <a:gd name="connsiteY12" fmla="*/ 1185224 h 2328224"/>
              <a:gd name="connsiteX13" fmla="*/ 4314683 w 4829033"/>
              <a:gd name="connsiteY13" fmla="*/ 1699574 h 2328224"/>
              <a:gd name="connsiteX14" fmla="*/ 4314683 w 4829033"/>
              <a:gd name="connsiteY14" fmla="*/ 1442399 h 2328224"/>
              <a:gd name="connsiteX15" fmla="*/ 2419208 w 4829033"/>
              <a:gd name="connsiteY15" fmla="*/ 1442399 h 2328224"/>
              <a:gd name="connsiteX16" fmla="*/ 2419208 w 4829033"/>
              <a:gd name="connsiteY16" fmla="*/ 1813874 h 2328224"/>
              <a:gd name="connsiteX17" fmla="*/ 2676383 w 4829033"/>
              <a:gd name="connsiteY17" fmla="*/ 1813874 h 2328224"/>
              <a:gd name="connsiteX18" fmla="*/ 2162033 w 4829033"/>
              <a:gd name="connsiteY18" fmla="*/ 2328224 h 2328224"/>
              <a:gd name="connsiteX19" fmla="*/ 1647683 w 4829033"/>
              <a:gd name="connsiteY19" fmla="*/ 1813874 h 2328224"/>
              <a:gd name="connsiteX20" fmla="*/ 1904858 w 4829033"/>
              <a:gd name="connsiteY20" fmla="*/ 1813874 h 2328224"/>
              <a:gd name="connsiteX21" fmla="*/ 1904858 w 4829033"/>
              <a:gd name="connsiteY21" fmla="*/ 1442399 h 2328224"/>
              <a:gd name="connsiteX22" fmla="*/ 9383 w 4829033"/>
              <a:gd name="connsiteY22" fmla="*/ 1442399 h 2328224"/>
              <a:gd name="connsiteX23" fmla="*/ 9383 w 4829033"/>
              <a:gd name="connsiteY23" fmla="*/ 1699574 h 2328224"/>
              <a:gd name="connsiteX24" fmla="*/ 0 w 4829033"/>
              <a:gd name="connsiteY24" fmla="*/ 1089690 h 2328224"/>
              <a:gd name="connsiteX0" fmla="*/ 0 w 4324066"/>
              <a:gd name="connsiteY0" fmla="*/ 1089690 h 2328224"/>
              <a:gd name="connsiteX1" fmla="*/ 9383 w 4324066"/>
              <a:gd name="connsiteY1" fmla="*/ 670874 h 2328224"/>
              <a:gd name="connsiteX2" fmla="*/ 9383 w 4324066"/>
              <a:gd name="connsiteY2" fmla="*/ 928049 h 2328224"/>
              <a:gd name="connsiteX3" fmla="*/ 717503 w 4324066"/>
              <a:gd name="connsiteY3" fmla="*/ 13649 h 2328224"/>
              <a:gd name="connsiteX4" fmla="*/ 1904858 w 4324066"/>
              <a:gd name="connsiteY4" fmla="*/ 556574 h 2328224"/>
              <a:gd name="connsiteX5" fmla="*/ 1647683 w 4324066"/>
              <a:gd name="connsiteY5" fmla="*/ 556574 h 2328224"/>
              <a:gd name="connsiteX6" fmla="*/ 2162033 w 4324066"/>
              <a:gd name="connsiteY6" fmla="*/ 42224 h 2328224"/>
              <a:gd name="connsiteX7" fmla="*/ 2676383 w 4324066"/>
              <a:gd name="connsiteY7" fmla="*/ 556574 h 2328224"/>
              <a:gd name="connsiteX8" fmla="*/ 2419208 w 4324066"/>
              <a:gd name="connsiteY8" fmla="*/ 556574 h 2328224"/>
              <a:gd name="connsiteX9" fmla="*/ 3497381 w 4324066"/>
              <a:gd name="connsiteY9" fmla="*/ 0 h 2328224"/>
              <a:gd name="connsiteX10" fmla="*/ 4314683 w 4324066"/>
              <a:gd name="connsiteY10" fmla="*/ 928049 h 2328224"/>
              <a:gd name="connsiteX11" fmla="*/ 4314683 w 4324066"/>
              <a:gd name="connsiteY11" fmla="*/ 670874 h 2328224"/>
              <a:gd name="connsiteX12" fmla="*/ 4324066 w 4324066"/>
              <a:gd name="connsiteY12" fmla="*/ 1076042 h 2328224"/>
              <a:gd name="connsiteX13" fmla="*/ 4314683 w 4324066"/>
              <a:gd name="connsiteY13" fmla="*/ 1699574 h 2328224"/>
              <a:gd name="connsiteX14" fmla="*/ 4314683 w 4324066"/>
              <a:gd name="connsiteY14" fmla="*/ 1442399 h 2328224"/>
              <a:gd name="connsiteX15" fmla="*/ 2419208 w 4324066"/>
              <a:gd name="connsiteY15" fmla="*/ 1442399 h 2328224"/>
              <a:gd name="connsiteX16" fmla="*/ 2419208 w 4324066"/>
              <a:gd name="connsiteY16" fmla="*/ 1813874 h 2328224"/>
              <a:gd name="connsiteX17" fmla="*/ 2676383 w 4324066"/>
              <a:gd name="connsiteY17" fmla="*/ 1813874 h 2328224"/>
              <a:gd name="connsiteX18" fmla="*/ 2162033 w 4324066"/>
              <a:gd name="connsiteY18" fmla="*/ 2328224 h 2328224"/>
              <a:gd name="connsiteX19" fmla="*/ 1647683 w 4324066"/>
              <a:gd name="connsiteY19" fmla="*/ 1813874 h 2328224"/>
              <a:gd name="connsiteX20" fmla="*/ 1904858 w 4324066"/>
              <a:gd name="connsiteY20" fmla="*/ 1813874 h 2328224"/>
              <a:gd name="connsiteX21" fmla="*/ 1904858 w 4324066"/>
              <a:gd name="connsiteY21" fmla="*/ 1442399 h 2328224"/>
              <a:gd name="connsiteX22" fmla="*/ 9383 w 4324066"/>
              <a:gd name="connsiteY22" fmla="*/ 1442399 h 2328224"/>
              <a:gd name="connsiteX23" fmla="*/ 9383 w 4324066"/>
              <a:gd name="connsiteY23" fmla="*/ 1699574 h 2328224"/>
              <a:gd name="connsiteX24" fmla="*/ 0 w 4324066"/>
              <a:gd name="connsiteY24" fmla="*/ 1089690 h 2328224"/>
              <a:gd name="connsiteX0" fmla="*/ 0 w 4324066"/>
              <a:gd name="connsiteY0" fmla="*/ 1089690 h 2328224"/>
              <a:gd name="connsiteX1" fmla="*/ 9383 w 4324066"/>
              <a:gd name="connsiteY1" fmla="*/ 670874 h 2328224"/>
              <a:gd name="connsiteX2" fmla="*/ 9383 w 4324066"/>
              <a:gd name="connsiteY2" fmla="*/ 928049 h 2328224"/>
              <a:gd name="connsiteX3" fmla="*/ 717503 w 4324066"/>
              <a:gd name="connsiteY3" fmla="*/ 13649 h 2328224"/>
              <a:gd name="connsiteX4" fmla="*/ 1904858 w 4324066"/>
              <a:gd name="connsiteY4" fmla="*/ 556574 h 2328224"/>
              <a:gd name="connsiteX5" fmla="*/ 1647683 w 4324066"/>
              <a:gd name="connsiteY5" fmla="*/ 556574 h 2328224"/>
              <a:gd name="connsiteX6" fmla="*/ 2162033 w 4324066"/>
              <a:gd name="connsiteY6" fmla="*/ 42224 h 2328224"/>
              <a:gd name="connsiteX7" fmla="*/ 2676383 w 4324066"/>
              <a:gd name="connsiteY7" fmla="*/ 556574 h 2328224"/>
              <a:gd name="connsiteX8" fmla="*/ 2419208 w 4324066"/>
              <a:gd name="connsiteY8" fmla="*/ 556574 h 2328224"/>
              <a:gd name="connsiteX9" fmla="*/ 3497381 w 4324066"/>
              <a:gd name="connsiteY9" fmla="*/ 0 h 2328224"/>
              <a:gd name="connsiteX10" fmla="*/ 4314683 w 4324066"/>
              <a:gd name="connsiteY10" fmla="*/ 928049 h 2328224"/>
              <a:gd name="connsiteX11" fmla="*/ 4314683 w 4324066"/>
              <a:gd name="connsiteY11" fmla="*/ 670874 h 2328224"/>
              <a:gd name="connsiteX12" fmla="*/ 4324066 w 4324066"/>
              <a:gd name="connsiteY12" fmla="*/ 1076042 h 2328224"/>
              <a:gd name="connsiteX13" fmla="*/ 4314683 w 4324066"/>
              <a:gd name="connsiteY13" fmla="*/ 1699574 h 2328224"/>
              <a:gd name="connsiteX14" fmla="*/ 4314683 w 4324066"/>
              <a:gd name="connsiteY14" fmla="*/ 1442399 h 2328224"/>
              <a:gd name="connsiteX15" fmla="*/ 2419208 w 4324066"/>
              <a:gd name="connsiteY15" fmla="*/ 1442399 h 2328224"/>
              <a:gd name="connsiteX16" fmla="*/ 2419208 w 4324066"/>
              <a:gd name="connsiteY16" fmla="*/ 1813874 h 2328224"/>
              <a:gd name="connsiteX17" fmla="*/ 2676383 w 4324066"/>
              <a:gd name="connsiteY17" fmla="*/ 1813874 h 2328224"/>
              <a:gd name="connsiteX18" fmla="*/ 2162033 w 4324066"/>
              <a:gd name="connsiteY18" fmla="*/ 2328224 h 2328224"/>
              <a:gd name="connsiteX19" fmla="*/ 23600 w 4324066"/>
              <a:gd name="connsiteY19" fmla="*/ 1441798 h 2328224"/>
              <a:gd name="connsiteX20" fmla="*/ 1904858 w 4324066"/>
              <a:gd name="connsiteY20" fmla="*/ 1813874 h 2328224"/>
              <a:gd name="connsiteX21" fmla="*/ 1904858 w 4324066"/>
              <a:gd name="connsiteY21" fmla="*/ 1442399 h 2328224"/>
              <a:gd name="connsiteX22" fmla="*/ 9383 w 4324066"/>
              <a:gd name="connsiteY22" fmla="*/ 1442399 h 2328224"/>
              <a:gd name="connsiteX23" fmla="*/ 9383 w 4324066"/>
              <a:gd name="connsiteY23" fmla="*/ 1699574 h 2328224"/>
              <a:gd name="connsiteX24" fmla="*/ 0 w 4324066"/>
              <a:gd name="connsiteY24" fmla="*/ 1089690 h 2328224"/>
              <a:gd name="connsiteX0" fmla="*/ 0 w 4324066"/>
              <a:gd name="connsiteY0" fmla="*/ 1089690 h 2359231"/>
              <a:gd name="connsiteX1" fmla="*/ 9383 w 4324066"/>
              <a:gd name="connsiteY1" fmla="*/ 670874 h 2359231"/>
              <a:gd name="connsiteX2" fmla="*/ 9383 w 4324066"/>
              <a:gd name="connsiteY2" fmla="*/ 928049 h 2359231"/>
              <a:gd name="connsiteX3" fmla="*/ 717503 w 4324066"/>
              <a:gd name="connsiteY3" fmla="*/ 13649 h 2359231"/>
              <a:gd name="connsiteX4" fmla="*/ 1904858 w 4324066"/>
              <a:gd name="connsiteY4" fmla="*/ 556574 h 2359231"/>
              <a:gd name="connsiteX5" fmla="*/ 1647683 w 4324066"/>
              <a:gd name="connsiteY5" fmla="*/ 556574 h 2359231"/>
              <a:gd name="connsiteX6" fmla="*/ 2162033 w 4324066"/>
              <a:gd name="connsiteY6" fmla="*/ 42224 h 2359231"/>
              <a:gd name="connsiteX7" fmla="*/ 2676383 w 4324066"/>
              <a:gd name="connsiteY7" fmla="*/ 556574 h 2359231"/>
              <a:gd name="connsiteX8" fmla="*/ 2419208 w 4324066"/>
              <a:gd name="connsiteY8" fmla="*/ 556574 h 2359231"/>
              <a:gd name="connsiteX9" fmla="*/ 3497381 w 4324066"/>
              <a:gd name="connsiteY9" fmla="*/ 0 h 2359231"/>
              <a:gd name="connsiteX10" fmla="*/ 4314683 w 4324066"/>
              <a:gd name="connsiteY10" fmla="*/ 928049 h 2359231"/>
              <a:gd name="connsiteX11" fmla="*/ 4314683 w 4324066"/>
              <a:gd name="connsiteY11" fmla="*/ 670874 h 2359231"/>
              <a:gd name="connsiteX12" fmla="*/ 4324066 w 4324066"/>
              <a:gd name="connsiteY12" fmla="*/ 1076042 h 2359231"/>
              <a:gd name="connsiteX13" fmla="*/ 4314683 w 4324066"/>
              <a:gd name="connsiteY13" fmla="*/ 1699574 h 2359231"/>
              <a:gd name="connsiteX14" fmla="*/ 4314683 w 4324066"/>
              <a:gd name="connsiteY14" fmla="*/ 1442399 h 2359231"/>
              <a:gd name="connsiteX15" fmla="*/ 2419208 w 4324066"/>
              <a:gd name="connsiteY15" fmla="*/ 1442399 h 2359231"/>
              <a:gd name="connsiteX16" fmla="*/ 2419208 w 4324066"/>
              <a:gd name="connsiteY16" fmla="*/ 1813874 h 2359231"/>
              <a:gd name="connsiteX17" fmla="*/ 2676383 w 4324066"/>
              <a:gd name="connsiteY17" fmla="*/ 1813874 h 2359231"/>
              <a:gd name="connsiteX18" fmla="*/ 2175681 w 4324066"/>
              <a:gd name="connsiteY18" fmla="*/ 2359231 h 2359231"/>
              <a:gd name="connsiteX19" fmla="*/ 23600 w 4324066"/>
              <a:gd name="connsiteY19" fmla="*/ 1441798 h 2359231"/>
              <a:gd name="connsiteX20" fmla="*/ 1904858 w 4324066"/>
              <a:gd name="connsiteY20" fmla="*/ 1813874 h 2359231"/>
              <a:gd name="connsiteX21" fmla="*/ 1904858 w 4324066"/>
              <a:gd name="connsiteY21" fmla="*/ 1442399 h 2359231"/>
              <a:gd name="connsiteX22" fmla="*/ 9383 w 4324066"/>
              <a:gd name="connsiteY22" fmla="*/ 1442399 h 2359231"/>
              <a:gd name="connsiteX23" fmla="*/ 9383 w 4324066"/>
              <a:gd name="connsiteY23" fmla="*/ 1699574 h 2359231"/>
              <a:gd name="connsiteX24" fmla="*/ 0 w 4324066"/>
              <a:gd name="connsiteY24" fmla="*/ 1089690 h 2359231"/>
              <a:gd name="connsiteX0" fmla="*/ 0 w 4324066"/>
              <a:gd name="connsiteY0" fmla="*/ 1089690 h 2359231"/>
              <a:gd name="connsiteX1" fmla="*/ 9383 w 4324066"/>
              <a:gd name="connsiteY1" fmla="*/ 670874 h 2359231"/>
              <a:gd name="connsiteX2" fmla="*/ 9383 w 4324066"/>
              <a:gd name="connsiteY2" fmla="*/ 928049 h 2359231"/>
              <a:gd name="connsiteX3" fmla="*/ 717503 w 4324066"/>
              <a:gd name="connsiteY3" fmla="*/ 13649 h 2359231"/>
              <a:gd name="connsiteX4" fmla="*/ 1904858 w 4324066"/>
              <a:gd name="connsiteY4" fmla="*/ 556574 h 2359231"/>
              <a:gd name="connsiteX5" fmla="*/ 1647683 w 4324066"/>
              <a:gd name="connsiteY5" fmla="*/ 556574 h 2359231"/>
              <a:gd name="connsiteX6" fmla="*/ 2162033 w 4324066"/>
              <a:gd name="connsiteY6" fmla="*/ 42224 h 2359231"/>
              <a:gd name="connsiteX7" fmla="*/ 2676383 w 4324066"/>
              <a:gd name="connsiteY7" fmla="*/ 556574 h 2359231"/>
              <a:gd name="connsiteX8" fmla="*/ 2419208 w 4324066"/>
              <a:gd name="connsiteY8" fmla="*/ 556574 h 2359231"/>
              <a:gd name="connsiteX9" fmla="*/ 3497381 w 4324066"/>
              <a:gd name="connsiteY9" fmla="*/ 0 h 2359231"/>
              <a:gd name="connsiteX10" fmla="*/ 4314683 w 4324066"/>
              <a:gd name="connsiteY10" fmla="*/ 928049 h 2359231"/>
              <a:gd name="connsiteX11" fmla="*/ 4314683 w 4324066"/>
              <a:gd name="connsiteY11" fmla="*/ 670874 h 2359231"/>
              <a:gd name="connsiteX12" fmla="*/ 4324066 w 4324066"/>
              <a:gd name="connsiteY12" fmla="*/ 1076042 h 2359231"/>
              <a:gd name="connsiteX13" fmla="*/ 4314683 w 4324066"/>
              <a:gd name="connsiteY13" fmla="*/ 1699574 h 2359231"/>
              <a:gd name="connsiteX14" fmla="*/ 4314683 w 4324066"/>
              <a:gd name="connsiteY14" fmla="*/ 1442399 h 2359231"/>
              <a:gd name="connsiteX15" fmla="*/ 2419208 w 4324066"/>
              <a:gd name="connsiteY15" fmla="*/ 1442399 h 2359231"/>
              <a:gd name="connsiteX16" fmla="*/ 2419208 w 4324066"/>
              <a:gd name="connsiteY16" fmla="*/ 1813874 h 2359231"/>
              <a:gd name="connsiteX17" fmla="*/ 4286819 w 4324066"/>
              <a:gd name="connsiteY17" fmla="*/ 1457300 h 2359231"/>
              <a:gd name="connsiteX18" fmla="*/ 2175681 w 4324066"/>
              <a:gd name="connsiteY18" fmla="*/ 2359231 h 2359231"/>
              <a:gd name="connsiteX19" fmla="*/ 23600 w 4324066"/>
              <a:gd name="connsiteY19" fmla="*/ 1441798 h 2359231"/>
              <a:gd name="connsiteX20" fmla="*/ 1904858 w 4324066"/>
              <a:gd name="connsiteY20" fmla="*/ 1813874 h 2359231"/>
              <a:gd name="connsiteX21" fmla="*/ 1904858 w 4324066"/>
              <a:gd name="connsiteY21" fmla="*/ 1442399 h 2359231"/>
              <a:gd name="connsiteX22" fmla="*/ 9383 w 4324066"/>
              <a:gd name="connsiteY22" fmla="*/ 1442399 h 2359231"/>
              <a:gd name="connsiteX23" fmla="*/ 9383 w 4324066"/>
              <a:gd name="connsiteY23" fmla="*/ 1699574 h 2359231"/>
              <a:gd name="connsiteX24" fmla="*/ 0 w 4324066"/>
              <a:gd name="connsiteY24" fmla="*/ 1089690 h 2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4066" h="2359231">
                <a:moveTo>
                  <a:pt x="0" y="1089690"/>
                </a:moveTo>
                <a:lnTo>
                  <a:pt x="9383" y="670874"/>
                </a:lnTo>
                <a:lnTo>
                  <a:pt x="9383" y="928049"/>
                </a:lnTo>
                <a:lnTo>
                  <a:pt x="717503" y="13649"/>
                </a:lnTo>
                <a:lnTo>
                  <a:pt x="1904858" y="556574"/>
                </a:lnTo>
                <a:lnTo>
                  <a:pt x="1647683" y="556574"/>
                </a:lnTo>
                <a:lnTo>
                  <a:pt x="2162033" y="42224"/>
                </a:lnTo>
                <a:lnTo>
                  <a:pt x="2676383" y="556574"/>
                </a:lnTo>
                <a:lnTo>
                  <a:pt x="2419208" y="556574"/>
                </a:lnTo>
                <a:lnTo>
                  <a:pt x="3497381" y="0"/>
                </a:lnTo>
                <a:lnTo>
                  <a:pt x="4314683" y="928049"/>
                </a:lnTo>
                <a:lnTo>
                  <a:pt x="4314683" y="670874"/>
                </a:lnTo>
                <a:lnTo>
                  <a:pt x="4324066" y="1076042"/>
                </a:lnTo>
                <a:lnTo>
                  <a:pt x="4314683" y="1699574"/>
                </a:lnTo>
                <a:lnTo>
                  <a:pt x="4314683" y="1442399"/>
                </a:lnTo>
                <a:lnTo>
                  <a:pt x="2419208" y="1442399"/>
                </a:lnTo>
                <a:lnTo>
                  <a:pt x="2419208" y="1813874"/>
                </a:lnTo>
                <a:lnTo>
                  <a:pt x="4286819" y="1457300"/>
                </a:lnTo>
                <a:lnTo>
                  <a:pt x="2175681" y="2359231"/>
                </a:lnTo>
                <a:lnTo>
                  <a:pt x="23600" y="1441798"/>
                </a:lnTo>
                <a:lnTo>
                  <a:pt x="1904858" y="1813874"/>
                </a:lnTo>
                <a:lnTo>
                  <a:pt x="1904858" y="1442399"/>
                </a:lnTo>
                <a:lnTo>
                  <a:pt x="9383" y="1442399"/>
                </a:lnTo>
                <a:lnTo>
                  <a:pt x="9383" y="1699574"/>
                </a:lnTo>
                <a:lnTo>
                  <a:pt x="0" y="1089690"/>
                </a:lnTo>
                <a:close/>
              </a:path>
            </a:pathLst>
          </a:custGeom>
          <a:ln w="101600" cap="sq" cmpd="dbl">
            <a:solidFill>
              <a:schemeClr val="tx1"/>
            </a:solidFill>
            <a:miter lim="800000"/>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5400" dirty="0"/>
          </a:p>
        </p:txBody>
      </p:sp>
      <p:sp>
        <p:nvSpPr>
          <p:cNvPr id="3" name="TextBox 2"/>
          <p:cNvSpPr txBox="1"/>
          <p:nvPr/>
        </p:nvSpPr>
        <p:spPr>
          <a:xfrm>
            <a:off x="2057400" y="762000"/>
            <a:ext cx="5943600" cy="830997"/>
          </a:xfrm>
          <a:prstGeom prst="rect">
            <a:avLst/>
          </a:prstGeom>
          <a:noFill/>
        </p:spPr>
        <p:txBody>
          <a:bodyPr wrap="square" rtlCol="0">
            <a:spAutoFit/>
          </a:bodyPr>
          <a:lstStyle/>
          <a:p>
            <a:r>
              <a:rPr lang="en-US" sz="4800" b="1" dirty="0">
                <a:latin typeface="Book Antiqua" pitchFamily="18" charset="0"/>
              </a:rPr>
              <a:t>Learning </a:t>
            </a:r>
            <a:r>
              <a:rPr lang="en-US" sz="4800" b="1" dirty="0" smtClean="0">
                <a:latin typeface="Book Antiqua" pitchFamily="18" charset="0"/>
              </a:rPr>
              <a:t>outcomes</a:t>
            </a:r>
            <a:endParaRPr lang="en-US" sz="4800" b="1" dirty="0">
              <a:latin typeface="Book Antiqua" pitchFamily="18" charset="0"/>
            </a:endParaRPr>
          </a:p>
        </p:txBody>
      </p:sp>
      <p:sp>
        <p:nvSpPr>
          <p:cNvPr id="4" name="TextBox 3"/>
          <p:cNvSpPr txBox="1"/>
          <p:nvPr/>
        </p:nvSpPr>
        <p:spPr>
          <a:xfrm>
            <a:off x="838200" y="2667000"/>
            <a:ext cx="7696200" cy="2246769"/>
          </a:xfrm>
          <a:prstGeom prst="rect">
            <a:avLst/>
          </a:prstGeom>
          <a:noFill/>
          <a:ln>
            <a:solidFill>
              <a:schemeClr val="tx1"/>
            </a:solidFill>
          </a:ln>
        </p:spPr>
        <p:txBody>
          <a:bodyPr wrap="square" rtlCol="0">
            <a:spAutoFit/>
          </a:bodyPr>
          <a:lstStyle/>
          <a:p>
            <a:r>
              <a:rPr lang="en-US" sz="2800" b="1" spc="-100" dirty="0" smtClean="0">
                <a:latin typeface="Book Antiqua" pitchFamily="18" charset="0"/>
              </a:rPr>
              <a:t>At the end of this lesson, </a:t>
            </a:r>
            <a:r>
              <a:rPr lang="en-US" sz="2800" b="1" spc="-100" dirty="0">
                <a:latin typeface="Book Antiqua" pitchFamily="18" charset="0"/>
              </a:rPr>
              <a:t>we will be able -</a:t>
            </a:r>
          </a:p>
          <a:p>
            <a:pPr marL="457200" lvl="0" indent="-457200">
              <a:buFont typeface="Wingdings" pitchFamily="2" charset="2"/>
              <a:buChar char="Ø"/>
            </a:pPr>
            <a:r>
              <a:rPr lang="en-US" sz="2800" b="1" spc="-100" dirty="0" smtClean="0">
                <a:latin typeface="Book Antiqua" pitchFamily="18" charset="0"/>
              </a:rPr>
              <a:t>ask </a:t>
            </a:r>
            <a:r>
              <a:rPr lang="en-US" sz="2800" b="1" spc="-100" dirty="0">
                <a:latin typeface="Book Antiqua" pitchFamily="18" charset="0"/>
              </a:rPr>
              <a:t>and answer questions</a:t>
            </a:r>
          </a:p>
          <a:p>
            <a:pPr marL="457200" lvl="0" indent="-457200">
              <a:buFont typeface="Wingdings" pitchFamily="2" charset="2"/>
              <a:buChar char="Ø"/>
            </a:pPr>
            <a:r>
              <a:rPr lang="en-US" sz="2800" b="1" spc="-100" dirty="0" smtClean="0">
                <a:latin typeface="Book Antiqua" pitchFamily="18" charset="0"/>
              </a:rPr>
              <a:t>read </a:t>
            </a:r>
            <a:r>
              <a:rPr lang="en-US" sz="2800" b="1" spc="-100" dirty="0">
                <a:latin typeface="Book Antiqua" pitchFamily="18" charset="0"/>
              </a:rPr>
              <a:t>and understand text materials</a:t>
            </a:r>
          </a:p>
          <a:p>
            <a:pPr marL="457200" lvl="0" indent="-457200">
              <a:buFont typeface="Wingdings" pitchFamily="2" charset="2"/>
              <a:buChar char="Ø"/>
            </a:pPr>
            <a:r>
              <a:rPr lang="en-US" sz="2800" b="1" spc="-100" dirty="0" smtClean="0">
                <a:latin typeface="Book Antiqua" pitchFamily="18" charset="0"/>
              </a:rPr>
              <a:t>write </a:t>
            </a:r>
            <a:r>
              <a:rPr lang="en-US" sz="2800" b="1" spc="-100" dirty="0">
                <a:latin typeface="Book Antiqua" pitchFamily="18" charset="0"/>
              </a:rPr>
              <a:t>answers to questions</a:t>
            </a:r>
          </a:p>
          <a:p>
            <a:pPr marL="457200" lvl="0" indent="-457200">
              <a:buFont typeface="Wingdings" pitchFamily="2" charset="2"/>
              <a:buChar char="Ø"/>
            </a:pPr>
            <a:r>
              <a:rPr lang="en-US" sz="2800" b="1" spc="-100" dirty="0" smtClean="0">
                <a:latin typeface="Book Antiqua" pitchFamily="18" charset="0"/>
              </a:rPr>
              <a:t>write </a:t>
            </a:r>
            <a:r>
              <a:rPr lang="en-US" sz="2800" b="1" spc="-100" dirty="0">
                <a:latin typeface="Book Antiqua" pitchFamily="18" charset="0"/>
              </a:rPr>
              <a:t>short </a:t>
            </a:r>
            <a:r>
              <a:rPr lang="en-US" sz="2800" b="1" spc="-100" dirty="0" smtClean="0">
                <a:latin typeface="Book Antiqua" pitchFamily="18" charset="0"/>
              </a:rPr>
              <a:t>paragraphs.</a:t>
            </a:r>
            <a:endParaRPr lang="en-US" sz="2800" dirty="0"/>
          </a:p>
        </p:txBody>
      </p:sp>
    </p:spTree>
    <p:extLst>
      <p:ext uri="{BB962C8B-B14F-4D97-AF65-F5344CB8AC3E}">
        <p14:creationId xmlns:p14="http://schemas.microsoft.com/office/powerpoint/2010/main" val="13527629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452773" y="2421827"/>
            <a:ext cx="5772161" cy="1713821"/>
            <a:chOff x="1553028" y="435673"/>
            <a:chExt cx="5772161" cy="1713821"/>
          </a:xfrm>
        </p:grpSpPr>
        <p:sp>
          <p:nvSpPr>
            <p:cNvPr id="3" name="Left-Right Arrow Callout 1"/>
            <p:cNvSpPr/>
            <p:nvPr/>
          </p:nvSpPr>
          <p:spPr>
            <a:xfrm>
              <a:off x="1553028" y="435673"/>
              <a:ext cx="5772161" cy="1713821"/>
            </a:xfrm>
            <a:custGeom>
              <a:avLst/>
              <a:gdLst>
                <a:gd name="connsiteX0" fmla="*/ 0 w 6477000"/>
                <a:gd name="connsiteY0" fmla="*/ 800100 h 1600200"/>
                <a:gd name="connsiteX1" fmla="*/ 1749867 w 6477000"/>
                <a:gd name="connsiteY1" fmla="*/ 400050 h 1600200"/>
                <a:gd name="connsiteX2" fmla="*/ 1749867 w 6477000"/>
                <a:gd name="connsiteY2" fmla="*/ 658130 h 1600200"/>
                <a:gd name="connsiteX3" fmla="*/ 1749867 w 6477000"/>
                <a:gd name="connsiteY3" fmla="*/ 658130 h 1600200"/>
                <a:gd name="connsiteX4" fmla="*/ 1749867 w 6477000"/>
                <a:gd name="connsiteY4" fmla="*/ 0 h 1600200"/>
                <a:gd name="connsiteX5" fmla="*/ 4727133 w 6477000"/>
                <a:gd name="connsiteY5" fmla="*/ 0 h 1600200"/>
                <a:gd name="connsiteX6" fmla="*/ 4727133 w 6477000"/>
                <a:gd name="connsiteY6" fmla="*/ 658130 h 1600200"/>
                <a:gd name="connsiteX7" fmla="*/ 4727133 w 6477000"/>
                <a:gd name="connsiteY7" fmla="*/ 658130 h 1600200"/>
                <a:gd name="connsiteX8" fmla="*/ 4727133 w 6477000"/>
                <a:gd name="connsiteY8" fmla="*/ 400050 h 1600200"/>
                <a:gd name="connsiteX9" fmla="*/ 6477000 w 6477000"/>
                <a:gd name="connsiteY9" fmla="*/ 800100 h 1600200"/>
                <a:gd name="connsiteX10" fmla="*/ 4727133 w 6477000"/>
                <a:gd name="connsiteY10" fmla="*/ 1200150 h 1600200"/>
                <a:gd name="connsiteX11" fmla="*/ 4727133 w 6477000"/>
                <a:gd name="connsiteY11" fmla="*/ 942070 h 1600200"/>
                <a:gd name="connsiteX12" fmla="*/ 4727133 w 6477000"/>
                <a:gd name="connsiteY12" fmla="*/ 942070 h 1600200"/>
                <a:gd name="connsiteX13" fmla="*/ 4727133 w 6477000"/>
                <a:gd name="connsiteY13" fmla="*/ 1600200 h 1600200"/>
                <a:gd name="connsiteX14" fmla="*/ 1749867 w 6477000"/>
                <a:gd name="connsiteY14" fmla="*/ 1600200 h 1600200"/>
                <a:gd name="connsiteX15" fmla="*/ 1749867 w 6477000"/>
                <a:gd name="connsiteY15" fmla="*/ 942070 h 1600200"/>
                <a:gd name="connsiteX16" fmla="*/ 1749867 w 6477000"/>
                <a:gd name="connsiteY16" fmla="*/ 942070 h 1600200"/>
                <a:gd name="connsiteX17" fmla="*/ 1749867 w 6477000"/>
                <a:gd name="connsiteY17" fmla="*/ 1200150 h 1600200"/>
                <a:gd name="connsiteX18" fmla="*/ 0 w 6477000"/>
                <a:gd name="connsiteY18" fmla="*/ 800100 h 1600200"/>
                <a:gd name="connsiteX0" fmla="*/ 0 w 6477000"/>
                <a:gd name="connsiteY0" fmla="*/ 800100 h 1934029"/>
                <a:gd name="connsiteX1" fmla="*/ 1749867 w 6477000"/>
                <a:gd name="connsiteY1" fmla="*/ 400050 h 1934029"/>
                <a:gd name="connsiteX2" fmla="*/ 1749867 w 6477000"/>
                <a:gd name="connsiteY2" fmla="*/ 658130 h 1934029"/>
                <a:gd name="connsiteX3" fmla="*/ 1749867 w 6477000"/>
                <a:gd name="connsiteY3" fmla="*/ 658130 h 1934029"/>
                <a:gd name="connsiteX4" fmla="*/ 1749867 w 6477000"/>
                <a:gd name="connsiteY4" fmla="*/ 0 h 1934029"/>
                <a:gd name="connsiteX5" fmla="*/ 4727133 w 6477000"/>
                <a:gd name="connsiteY5" fmla="*/ 0 h 1934029"/>
                <a:gd name="connsiteX6" fmla="*/ 4727133 w 6477000"/>
                <a:gd name="connsiteY6" fmla="*/ 658130 h 1934029"/>
                <a:gd name="connsiteX7" fmla="*/ 4727133 w 6477000"/>
                <a:gd name="connsiteY7" fmla="*/ 658130 h 1934029"/>
                <a:gd name="connsiteX8" fmla="*/ 4727133 w 6477000"/>
                <a:gd name="connsiteY8" fmla="*/ 400050 h 1934029"/>
                <a:gd name="connsiteX9" fmla="*/ 6477000 w 6477000"/>
                <a:gd name="connsiteY9" fmla="*/ 800100 h 1934029"/>
                <a:gd name="connsiteX10" fmla="*/ 4727133 w 6477000"/>
                <a:gd name="connsiteY10" fmla="*/ 1200150 h 1934029"/>
                <a:gd name="connsiteX11" fmla="*/ 4727133 w 6477000"/>
                <a:gd name="connsiteY11" fmla="*/ 942070 h 1934029"/>
                <a:gd name="connsiteX12" fmla="*/ 4727133 w 6477000"/>
                <a:gd name="connsiteY12" fmla="*/ 942070 h 1934029"/>
                <a:gd name="connsiteX13" fmla="*/ 4727133 w 6477000"/>
                <a:gd name="connsiteY13" fmla="*/ 1600200 h 1934029"/>
                <a:gd name="connsiteX14" fmla="*/ 3360953 w 6477000"/>
                <a:gd name="connsiteY14" fmla="*/ 1934029 h 1934029"/>
                <a:gd name="connsiteX15" fmla="*/ 1749867 w 6477000"/>
                <a:gd name="connsiteY15" fmla="*/ 942070 h 1934029"/>
                <a:gd name="connsiteX16" fmla="*/ 1749867 w 6477000"/>
                <a:gd name="connsiteY16" fmla="*/ 942070 h 1934029"/>
                <a:gd name="connsiteX17" fmla="*/ 1749867 w 6477000"/>
                <a:gd name="connsiteY17" fmla="*/ 1200150 h 1934029"/>
                <a:gd name="connsiteX18" fmla="*/ 0 w 6477000"/>
                <a:gd name="connsiteY18" fmla="*/ 800100 h 1934029"/>
                <a:gd name="connsiteX0" fmla="*/ 0 w 6477000"/>
                <a:gd name="connsiteY0" fmla="*/ 800100 h 1934029"/>
                <a:gd name="connsiteX1" fmla="*/ 1749867 w 6477000"/>
                <a:gd name="connsiteY1" fmla="*/ 400050 h 1934029"/>
                <a:gd name="connsiteX2" fmla="*/ 1749867 w 6477000"/>
                <a:gd name="connsiteY2" fmla="*/ 658130 h 1934029"/>
                <a:gd name="connsiteX3" fmla="*/ 1749867 w 6477000"/>
                <a:gd name="connsiteY3" fmla="*/ 658130 h 1934029"/>
                <a:gd name="connsiteX4" fmla="*/ 1749867 w 6477000"/>
                <a:gd name="connsiteY4" fmla="*/ 0 h 1934029"/>
                <a:gd name="connsiteX5" fmla="*/ 4727133 w 6477000"/>
                <a:gd name="connsiteY5" fmla="*/ 0 h 1934029"/>
                <a:gd name="connsiteX6" fmla="*/ 4727133 w 6477000"/>
                <a:gd name="connsiteY6" fmla="*/ 658130 h 1934029"/>
                <a:gd name="connsiteX7" fmla="*/ 4727133 w 6477000"/>
                <a:gd name="connsiteY7" fmla="*/ 658130 h 1934029"/>
                <a:gd name="connsiteX8" fmla="*/ 4727133 w 6477000"/>
                <a:gd name="connsiteY8" fmla="*/ 400050 h 1934029"/>
                <a:gd name="connsiteX9" fmla="*/ 6477000 w 6477000"/>
                <a:gd name="connsiteY9" fmla="*/ 800100 h 1934029"/>
                <a:gd name="connsiteX10" fmla="*/ 4727133 w 6477000"/>
                <a:gd name="connsiteY10" fmla="*/ 1200150 h 1934029"/>
                <a:gd name="connsiteX11" fmla="*/ 4727133 w 6477000"/>
                <a:gd name="connsiteY11" fmla="*/ 942070 h 1934029"/>
                <a:gd name="connsiteX12" fmla="*/ 4727133 w 6477000"/>
                <a:gd name="connsiteY12" fmla="*/ 942070 h 1934029"/>
                <a:gd name="connsiteX13" fmla="*/ 3406333 w 6477000"/>
                <a:gd name="connsiteY13" fmla="*/ 1905000 h 1934029"/>
                <a:gd name="connsiteX14" fmla="*/ 3360953 w 6477000"/>
                <a:gd name="connsiteY14" fmla="*/ 1934029 h 1934029"/>
                <a:gd name="connsiteX15" fmla="*/ 1749867 w 6477000"/>
                <a:gd name="connsiteY15" fmla="*/ 942070 h 1934029"/>
                <a:gd name="connsiteX16" fmla="*/ 1749867 w 6477000"/>
                <a:gd name="connsiteY16" fmla="*/ 942070 h 1934029"/>
                <a:gd name="connsiteX17" fmla="*/ 1749867 w 6477000"/>
                <a:gd name="connsiteY17" fmla="*/ 1200150 h 1934029"/>
                <a:gd name="connsiteX18" fmla="*/ 0 w 6477000"/>
                <a:gd name="connsiteY18" fmla="*/ 800100 h 1934029"/>
                <a:gd name="connsiteX0" fmla="*/ 0 w 6143171"/>
                <a:gd name="connsiteY0" fmla="*/ 1395186 h 1934029"/>
                <a:gd name="connsiteX1" fmla="*/ 1416038 w 6143171"/>
                <a:gd name="connsiteY1" fmla="*/ 400050 h 1934029"/>
                <a:gd name="connsiteX2" fmla="*/ 1416038 w 6143171"/>
                <a:gd name="connsiteY2" fmla="*/ 658130 h 1934029"/>
                <a:gd name="connsiteX3" fmla="*/ 1416038 w 6143171"/>
                <a:gd name="connsiteY3" fmla="*/ 658130 h 1934029"/>
                <a:gd name="connsiteX4" fmla="*/ 1416038 w 6143171"/>
                <a:gd name="connsiteY4" fmla="*/ 0 h 1934029"/>
                <a:gd name="connsiteX5" fmla="*/ 4393304 w 6143171"/>
                <a:gd name="connsiteY5" fmla="*/ 0 h 1934029"/>
                <a:gd name="connsiteX6" fmla="*/ 4393304 w 6143171"/>
                <a:gd name="connsiteY6" fmla="*/ 658130 h 1934029"/>
                <a:gd name="connsiteX7" fmla="*/ 4393304 w 6143171"/>
                <a:gd name="connsiteY7" fmla="*/ 658130 h 1934029"/>
                <a:gd name="connsiteX8" fmla="*/ 4393304 w 6143171"/>
                <a:gd name="connsiteY8" fmla="*/ 400050 h 1934029"/>
                <a:gd name="connsiteX9" fmla="*/ 6143171 w 6143171"/>
                <a:gd name="connsiteY9" fmla="*/ 800100 h 1934029"/>
                <a:gd name="connsiteX10" fmla="*/ 4393304 w 6143171"/>
                <a:gd name="connsiteY10" fmla="*/ 1200150 h 1934029"/>
                <a:gd name="connsiteX11" fmla="*/ 4393304 w 6143171"/>
                <a:gd name="connsiteY11" fmla="*/ 942070 h 1934029"/>
                <a:gd name="connsiteX12" fmla="*/ 4393304 w 6143171"/>
                <a:gd name="connsiteY12" fmla="*/ 942070 h 1934029"/>
                <a:gd name="connsiteX13" fmla="*/ 3072504 w 6143171"/>
                <a:gd name="connsiteY13" fmla="*/ 1905000 h 1934029"/>
                <a:gd name="connsiteX14" fmla="*/ 3027124 w 6143171"/>
                <a:gd name="connsiteY14" fmla="*/ 1934029 h 1934029"/>
                <a:gd name="connsiteX15" fmla="*/ 1416038 w 6143171"/>
                <a:gd name="connsiteY15" fmla="*/ 942070 h 1934029"/>
                <a:gd name="connsiteX16" fmla="*/ 1416038 w 6143171"/>
                <a:gd name="connsiteY16" fmla="*/ 942070 h 1934029"/>
                <a:gd name="connsiteX17" fmla="*/ 1416038 w 6143171"/>
                <a:gd name="connsiteY17" fmla="*/ 1200150 h 1934029"/>
                <a:gd name="connsiteX18" fmla="*/ 0 w 6143171"/>
                <a:gd name="connsiteY18" fmla="*/ 1395186 h 1934029"/>
                <a:gd name="connsiteX0" fmla="*/ 0 w 5765799"/>
                <a:gd name="connsiteY0" fmla="*/ 1395186 h 1934029"/>
                <a:gd name="connsiteX1" fmla="*/ 1416038 w 5765799"/>
                <a:gd name="connsiteY1" fmla="*/ 400050 h 1934029"/>
                <a:gd name="connsiteX2" fmla="*/ 1416038 w 5765799"/>
                <a:gd name="connsiteY2" fmla="*/ 658130 h 1934029"/>
                <a:gd name="connsiteX3" fmla="*/ 1416038 w 5765799"/>
                <a:gd name="connsiteY3" fmla="*/ 658130 h 1934029"/>
                <a:gd name="connsiteX4" fmla="*/ 1416038 w 5765799"/>
                <a:gd name="connsiteY4" fmla="*/ 0 h 1934029"/>
                <a:gd name="connsiteX5" fmla="*/ 4393304 w 5765799"/>
                <a:gd name="connsiteY5" fmla="*/ 0 h 1934029"/>
                <a:gd name="connsiteX6" fmla="*/ 4393304 w 5765799"/>
                <a:gd name="connsiteY6" fmla="*/ 658130 h 1934029"/>
                <a:gd name="connsiteX7" fmla="*/ 4393304 w 5765799"/>
                <a:gd name="connsiteY7" fmla="*/ 658130 h 1934029"/>
                <a:gd name="connsiteX8" fmla="*/ 4393304 w 5765799"/>
                <a:gd name="connsiteY8" fmla="*/ 400050 h 1934029"/>
                <a:gd name="connsiteX9" fmla="*/ 5765799 w 5765799"/>
                <a:gd name="connsiteY9" fmla="*/ 1380671 h 1934029"/>
                <a:gd name="connsiteX10" fmla="*/ 4393304 w 5765799"/>
                <a:gd name="connsiteY10" fmla="*/ 1200150 h 1934029"/>
                <a:gd name="connsiteX11" fmla="*/ 4393304 w 5765799"/>
                <a:gd name="connsiteY11" fmla="*/ 942070 h 1934029"/>
                <a:gd name="connsiteX12" fmla="*/ 4393304 w 5765799"/>
                <a:gd name="connsiteY12" fmla="*/ 942070 h 1934029"/>
                <a:gd name="connsiteX13" fmla="*/ 3072504 w 5765799"/>
                <a:gd name="connsiteY13" fmla="*/ 1905000 h 1934029"/>
                <a:gd name="connsiteX14" fmla="*/ 3027124 w 5765799"/>
                <a:gd name="connsiteY14" fmla="*/ 1934029 h 1934029"/>
                <a:gd name="connsiteX15" fmla="*/ 1416038 w 5765799"/>
                <a:gd name="connsiteY15" fmla="*/ 942070 h 1934029"/>
                <a:gd name="connsiteX16" fmla="*/ 1416038 w 5765799"/>
                <a:gd name="connsiteY16" fmla="*/ 942070 h 1934029"/>
                <a:gd name="connsiteX17" fmla="*/ 1416038 w 5765799"/>
                <a:gd name="connsiteY17" fmla="*/ 1200150 h 1934029"/>
                <a:gd name="connsiteX18" fmla="*/ 0 w 5765799"/>
                <a:gd name="connsiteY18" fmla="*/ 1395186 h 1934029"/>
                <a:gd name="connsiteX0" fmla="*/ 0 w 5765799"/>
                <a:gd name="connsiteY0" fmla="*/ 1395186 h 2045338"/>
                <a:gd name="connsiteX1" fmla="*/ 1416038 w 5765799"/>
                <a:gd name="connsiteY1" fmla="*/ 400050 h 2045338"/>
                <a:gd name="connsiteX2" fmla="*/ 1416038 w 5765799"/>
                <a:gd name="connsiteY2" fmla="*/ 658130 h 2045338"/>
                <a:gd name="connsiteX3" fmla="*/ 1416038 w 5765799"/>
                <a:gd name="connsiteY3" fmla="*/ 658130 h 2045338"/>
                <a:gd name="connsiteX4" fmla="*/ 1416038 w 5765799"/>
                <a:gd name="connsiteY4" fmla="*/ 0 h 2045338"/>
                <a:gd name="connsiteX5" fmla="*/ 4393304 w 5765799"/>
                <a:gd name="connsiteY5" fmla="*/ 0 h 2045338"/>
                <a:gd name="connsiteX6" fmla="*/ 4393304 w 5765799"/>
                <a:gd name="connsiteY6" fmla="*/ 658130 h 2045338"/>
                <a:gd name="connsiteX7" fmla="*/ 4393304 w 5765799"/>
                <a:gd name="connsiteY7" fmla="*/ 658130 h 2045338"/>
                <a:gd name="connsiteX8" fmla="*/ 4393304 w 5765799"/>
                <a:gd name="connsiteY8" fmla="*/ 400050 h 2045338"/>
                <a:gd name="connsiteX9" fmla="*/ 5765799 w 5765799"/>
                <a:gd name="connsiteY9" fmla="*/ 1380671 h 2045338"/>
                <a:gd name="connsiteX10" fmla="*/ 4393304 w 5765799"/>
                <a:gd name="connsiteY10" fmla="*/ 1200150 h 2045338"/>
                <a:gd name="connsiteX11" fmla="*/ 4393304 w 5765799"/>
                <a:gd name="connsiteY11" fmla="*/ 942070 h 2045338"/>
                <a:gd name="connsiteX12" fmla="*/ 4393304 w 5765799"/>
                <a:gd name="connsiteY12" fmla="*/ 942070 h 2045338"/>
                <a:gd name="connsiteX13" fmla="*/ 2912847 w 5765799"/>
                <a:gd name="connsiteY13" fmla="*/ 2045338 h 2045338"/>
                <a:gd name="connsiteX14" fmla="*/ 3027124 w 5765799"/>
                <a:gd name="connsiteY14" fmla="*/ 1934029 h 2045338"/>
                <a:gd name="connsiteX15" fmla="*/ 1416038 w 5765799"/>
                <a:gd name="connsiteY15" fmla="*/ 942070 h 2045338"/>
                <a:gd name="connsiteX16" fmla="*/ 1416038 w 5765799"/>
                <a:gd name="connsiteY16" fmla="*/ 942070 h 2045338"/>
                <a:gd name="connsiteX17" fmla="*/ 1416038 w 5765799"/>
                <a:gd name="connsiteY17" fmla="*/ 1200150 h 2045338"/>
                <a:gd name="connsiteX18" fmla="*/ 0 w 5765799"/>
                <a:gd name="connsiteY18" fmla="*/ 1395186 h 2045338"/>
                <a:gd name="connsiteX0" fmla="*/ 0 w 5765799"/>
                <a:gd name="connsiteY0" fmla="*/ 1395186 h 2045338"/>
                <a:gd name="connsiteX1" fmla="*/ 1416038 w 5765799"/>
                <a:gd name="connsiteY1" fmla="*/ 400050 h 2045338"/>
                <a:gd name="connsiteX2" fmla="*/ 1416038 w 5765799"/>
                <a:gd name="connsiteY2" fmla="*/ 658130 h 2045338"/>
                <a:gd name="connsiteX3" fmla="*/ 1416038 w 5765799"/>
                <a:gd name="connsiteY3" fmla="*/ 658130 h 2045338"/>
                <a:gd name="connsiteX4" fmla="*/ 1416038 w 5765799"/>
                <a:gd name="connsiteY4" fmla="*/ 0 h 2045338"/>
                <a:gd name="connsiteX5" fmla="*/ 4393304 w 5765799"/>
                <a:gd name="connsiteY5" fmla="*/ 0 h 2045338"/>
                <a:gd name="connsiteX6" fmla="*/ 4393304 w 5765799"/>
                <a:gd name="connsiteY6" fmla="*/ 658130 h 2045338"/>
                <a:gd name="connsiteX7" fmla="*/ 4393304 w 5765799"/>
                <a:gd name="connsiteY7" fmla="*/ 658130 h 2045338"/>
                <a:gd name="connsiteX8" fmla="*/ 4393304 w 5765799"/>
                <a:gd name="connsiteY8" fmla="*/ 400050 h 2045338"/>
                <a:gd name="connsiteX9" fmla="*/ 5765799 w 5765799"/>
                <a:gd name="connsiteY9" fmla="*/ 1380671 h 2045338"/>
                <a:gd name="connsiteX10" fmla="*/ 4393304 w 5765799"/>
                <a:gd name="connsiteY10" fmla="*/ 1200150 h 2045338"/>
                <a:gd name="connsiteX11" fmla="*/ 4393304 w 5765799"/>
                <a:gd name="connsiteY11" fmla="*/ 942070 h 2045338"/>
                <a:gd name="connsiteX12" fmla="*/ 4393304 w 5765799"/>
                <a:gd name="connsiteY12" fmla="*/ 942070 h 2045338"/>
                <a:gd name="connsiteX13" fmla="*/ 2912847 w 5765799"/>
                <a:gd name="connsiteY13" fmla="*/ 2045338 h 2045338"/>
                <a:gd name="connsiteX14" fmla="*/ 2954553 w 5765799"/>
                <a:gd name="connsiteY14" fmla="*/ 2039283 h 2045338"/>
                <a:gd name="connsiteX15" fmla="*/ 1416038 w 5765799"/>
                <a:gd name="connsiteY15" fmla="*/ 942070 h 2045338"/>
                <a:gd name="connsiteX16" fmla="*/ 1416038 w 5765799"/>
                <a:gd name="connsiteY16" fmla="*/ 942070 h 2045338"/>
                <a:gd name="connsiteX17" fmla="*/ 1416038 w 5765799"/>
                <a:gd name="connsiteY17" fmla="*/ 1200150 h 2045338"/>
                <a:gd name="connsiteX18" fmla="*/ 0 w 5765799"/>
                <a:gd name="connsiteY18" fmla="*/ 1395186 h 2045338"/>
                <a:gd name="connsiteX0" fmla="*/ 0 w 5765799"/>
                <a:gd name="connsiteY0" fmla="*/ 1421203 h 2071355"/>
                <a:gd name="connsiteX1" fmla="*/ 1416038 w 5765799"/>
                <a:gd name="connsiteY1" fmla="*/ 426067 h 2071355"/>
                <a:gd name="connsiteX2" fmla="*/ 1416038 w 5765799"/>
                <a:gd name="connsiteY2" fmla="*/ 684147 h 2071355"/>
                <a:gd name="connsiteX3" fmla="*/ 51695 w 5765799"/>
                <a:gd name="connsiteY3" fmla="*/ 0 h 2071355"/>
                <a:gd name="connsiteX4" fmla="*/ 1416038 w 5765799"/>
                <a:gd name="connsiteY4" fmla="*/ 26017 h 2071355"/>
                <a:gd name="connsiteX5" fmla="*/ 4393304 w 5765799"/>
                <a:gd name="connsiteY5" fmla="*/ 26017 h 2071355"/>
                <a:gd name="connsiteX6" fmla="*/ 4393304 w 5765799"/>
                <a:gd name="connsiteY6" fmla="*/ 684147 h 2071355"/>
                <a:gd name="connsiteX7" fmla="*/ 4393304 w 5765799"/>
                <a:gd name="connsiteY7" fmla="*/ 684147 h 2071355"/>
                <a:gd name="connsiteX8" fmla="*/ 4393304 w 5765799"/>
                <a:gd name="connsiteY8" fmla="*/ 426067 h 2071355"/>
                <a:gd name="connsiteX9" fmla="*/ 5765799 w 5765799"/>
                <a:gd name="connsiteY9" fmla="*/ 1406688 h 2071355"/>
                <a:gd name="connsiteX10" fmla="*/ 4393304 w 5765799"/>
                <a:gd name="connsiteY10" fmla="*/ 1226167 h 2071355"/>
                <a:gd name="connsiteX11" fmla="*/ 4393304 w 5765799"/>
                <a:gd name="connsiteY11" fmla="*/ 968087 h 2071355"/>
                <a:gd name="connsiteX12" fmla="*/ 4393304 w 5765799"/>
                <a:gd name="connsiteY12" fmla="*/ 968087 h 2071355"/>
                <a:gd name="connsiteX13" fmla="*/ 2912847 w 5765799"/>
                <a:gd name="connsiteY13" fmla="*/ 2071355 h 2071355"/>
                <a:gd name="connsiteX14" fmla="*/ 2954553 w 5765799"/>
                <a:gd name="connsiteY14" fmla="*/ 2065300 h 2071355"/>
                <a:gd name="connsiteX15" fmla="*/ 1416038 w 5765799"/>
                <a:gd name="connsiteY15" fmla="*/ 968087 h 2071355"/>
                <a:gd name="connsiteX16" fmla="*/ 1416038 w 5765799"/>
                <a:gd name="connsiteY16" fmla="*/ 968087 h 2071355"/>
                <a:gd name="connsiteX17" fmla="*/ 1416038 w 5765799"/>
                <a:gd name="connsiteY17" fmla="*/ 1226167 h 2071355"/>
                <a:gd name="connsiteX18" fmla="*/ 0 w 5765799"/>
                <a:gd name="connsiteY18" fmla="*/ 1421203 h 2071355"/>
                <a:gd name="connsiteX0" fmla="*/ 0 w 5765799"/>
                <a:gd name="connsiteY0" fmla="*/ 1421203 h 2071355"/>
                <a:gd name="connsiteX1" fmla="*/ 1416038 w 5765799"/>
                <a:gd name="connsiteY1" fmla="*/ 426067 h 2071355"/>
                <a:gd name="connsiteX2" fmla="*/ 1416038 w 5765799"/>
                <a:gd name="connsiteY2" fmla="*/ 684147 h 2071355"/>
                <a:gd name="connsiteX3" fmla="*/ 51695 w 5765799"/>
                <a:gd name="connsiteY3" fmla="*/ 0 h 2071355"/>
                <a:gd name="connsiteX4" fmla="*/ 1416038 w 5765799"/>
                <a:gd name="connsiteY4" fmla="*/ 26017 h 2071355"/>
                <a:gd name="connsiteX5" fmla="*/ 4393304 w 5765799"/>
                <a:gd name="connsiteY5" fmla="*/ 26017 h 2071355"/>
                <a:gd name="connsiteX6" fmla="*/ 4393304 w 5765799"/>
                <a:gd name="connsiteY6" fmla="*/ 684147 h 2071355"/>
                <a:gd name="connsiteX7" fmla="*/ 4393304 w 5765799"/>
                <a:gd name="connsiteY7" fmla="*/ 684147 h 2071355"/>
                <a:gd name="connsiteX8" fmla="*/ 4378790 w 5765799"/>
                <a:gd name="connsiteY8" fmla="*/ 426067 h 2071355"/>
                <a:gd name="connsiteX9" fmla="*/ 5765799 w 5765799"/>
                <a:gd name="connsiteY9" fmla="*/ 1406688 h 2071355"/>
                <a:gd name="connsiteX10" fmla="*/ 4393304 w 5765799"/>
                <a:gd name="connsiteY10" fmla="*/ 1226167 h 2071355"/>
                <a:gd name="connsiteX11" fmla="*/ 4393304 w 5765799"/>
                <a:gd name="connsiteY11" fmla="*/ 968087 h 2071355"/>
                <a:gd name="connsiteX12" fmla="*/ 4393304 w 5765799"/>
                <a:gd name="connsiteY12" fmla="*/ 968087 h 2071355"/>
                <a:gd name="connsiteX13" fmla="*/ 2912847 w 5765799"/>
                <a:gd name="connsiteY13" fmla="*/ 2071355 h 2071355"/>
                <a:gd name="connsiteX14" fmla="*/ 2954553 w 5765799"/>
                <a:gd name="connsiteY14" fmla="*/ 2065300 h 2071355"/>
                <a:gd name="connsiteX15" fmla="*/ 1416038 w 5765799"/>
                <a:gd name="connsiteY15" fmla="*/ 968087 h 2071355"/>
                <a:gd name="connsiteX16" fmla="*/ 1416038 w 5765799"/>
                <a:gd name="connsiteY16" fmla="*/ 968087 h 2071355"/>
                <a:gd name="connsiteX17" fmla="*/ 1416038 w 5765799"/>
                <a:gd name="connsiteY17" fmla="*/ 1226167 h 2071355"/>
                <a:gd name="connsiteX18" fmla="*/ 0 w 5765799"/>
                <a:gd name="connsiteY18" fmla="*/ 1421203 h 2071355"/>
                <a:gd name="connsiteX0" fmla="*/ 0 w 5772161"/>
                <a:gd name="connsiteY0" fmla="*/ 1421203 h 2071355"/>
                <a:gd name="connsiteX1" fmla="*/ 1416038 w 5772161"/>
                <a:gd name="connsiteY1" fmla="*/ 426067 h 2071355"/>
                <a:gd name="connsiteX2" fmla="*/ 1416038 w 5772161"/>
                <a:gd name="connsiteY2" fmla="*/ 684147 h 2071355"/>
                <a:gd name="connsiteX3" fmla="*/ 51695 w 5772161"/>
                <a:gd name="connsiteY3" fmla="*/ 0 h 2071355"/>
                <a:gd name="connsiteX4" fmla="*/ 1416038 w 5772161"/>
                <a:gd name="connsiteY4" fmla="*/ 26017 h 2071355"/>
                <a:gd name="connsiteX5" fmla="*/ 5772161 w 5772161"/>
                <a:gd name="connsiteY5" fmla="*/ 43559 h 2071355"/>
                <a:gd name="connsiteX6" fmla="*/ 4393304 w 5772161"/>
                <a:gd name="connsiteY6" fmla="*/ 684147 h 2071355"/>
                <a:gd name="connsiteX7" fmla="*/ 4393304 w 5772161"/>
                <a:gd name="connsiteY7" fmla="*/ 684147 h 2071355"/>
                <a:gd name="connsiteX8" fmla="*/ 4378790 w 5772161"/>
                <a:gd name="connsiteY8" fmla="*/ 426067 h 2071355"/>
                <a:gd name="connsiteX9" fmla="*/ 5765799 w 5772161"/>
                <a:gd name="connsiteY9" fmla="*/ 1406688 h 2071355"/>
                <a:gd name="connsiteX10" fmla="*/ 4393304 w 5772161"/>
                <a:gd name="connsiteY10" fmla="*/ 1226167 h 2071355"/>
                <a:gd name="connsiteX11" fmla="*/ 4393304 w 5772161"/>
                <a:gd name="connsiteY11" fmla="*/ 968087 h 2071355"/>
                <a:gd name="connsiteX12" fmla="*/ 4393304 w 5772161"/>
                <a:gd name="connsiteY12" fmla="*/ 968087 h 2071355"/>
                <a:gd name="connsiteX13" fmla="*/ 2912847 w 5772161"/>
                <a:gd name="connsiteY13" fmla="*/ 2071355 h 2071355"/>
                <a:gd name="connsiteX14" fmla="*/ 2954553 w 5772161"/>
                <a:gd name="connsiteY14" fmla="*/ 2065300 h 2071355"/>
                <a:gd name="connsiteX15" fmla="*/ 1416038 w 5772161"/>
                <a:gd name="connsiteY15" fmla="*/ 968087 h 2071355"/>
                <a:gd name="connsiteX16" fmla="*/ 1416038 w 5772161"/>
                <a:gd name="connsiteY16" fmla="*/ 968087 h 2071355"/>
                <a:gd name="connsiteX17" fmla="*/ 1416038 w 5772161"/>
                <a:gd name="connsiteY17" fmla="*/ 1226167 h 2071355"/>
                <a:gd name="connsiteX18" fmla="*/ 0 w 5772161"/>
                <a:gd name="connsiteY18" fmla="*/ 1421203 h 207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2161" h="2071355">
                  <a:moveTo>
                    <a:pt x="0" y="1421203"/>
                  </a:moveTo>
                  <a:lnTo>
                    <a:pt x="1416038" y="426067"/>
                  </a:lnTo>
                  <a:lnTo>
                    <a:pt x="1416038" y="684147"/>
                  </a:lnTo>
                  <a:lnTo>
                    <a:pt x="51695" y="0"/>
                  </a:lnTo>
                  <a:lnTo>
                    <a:pt x="1416038" y="26017"/>
                  </a:lnTo>
                  <a:lnTo>
                    <a:pt x="5772161" y="43559"/>
                  </a:lnTo>
                  <a:lnTo>
                    <a:pt x="4393304" y="684147"/>
                  </a:lnTo>
                  <a:lnTo>
                    <a:pt x="4393304" y="684147"/>
                  </a:lnTo>
                  <a:lnTo>
                    <a:pt x="4378790" y="426067"/>
                  </a:lnTo>
                  <a:lnTo>
                    <a:pt x="5765799" y="1406688"/>
                  </a:lnTo>
                  <a:lnTo>
                    <a:pt x="4393304" y="1226167"/>
                  </a:lnTo>
                  <a:lnTo>
                    <a:pt x="4393304" y="968087"/>
                  </a:lnTo>
                  <a:lnTo>
                    <a:pt x="4393304" y="968087"/>
                  </a:lnTo>
                  <a:lnTo>
                    <a:pt x="2912847" y="2071355"/>
                  </a:lnTo>
                  <a:lnTo>
                    <a:pt x="2954553" y="2065300"/>
                  </a:lnTo>
                  <a:lnTo>
                    <a:pt x="1416038" y="968087"/>
                  </a:lnTo>
                  <a:lnTo>
                    <a:pt x="1416038" y="968087"/>
                  </a:lnTo>
                  <a:lnTo>
                    <a:pt x="1416038" y="1226167"/>
                  </a:lnTo>
                  <a:lnTo>
                    <a:pt x="0" y="1421203"/>
                  </a:lnTo>
                  <a:close/>
                </a:path>
              </a:pathLst>
            </a:cu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b="1" dirty="0">
                <a:latin typeface="Book Antiqua" pitchFamily="18" charset="0"/>
              </a:endParaRPr>
            </a:p>
          </p:txBody>
        </p:sp>
        <p:sp>
          <p:nvSpPr>
            <p:cNvPr id="4" name="Oval 3"/>
            <p:cNvSpPr/>
            <p:nvPr/>
          </p:nvSpPr>
          <p:spPr>
            <a:xfrm>
              <a:off x="3200400" y="609600"/>
              <a:ext cx="2514600" cy="9906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latin typeface="Book Antiqua" pitchFamily="18" charset="0"/>
                </a:rPr>
                <a:t>Key Words</a:t>
              </a:r>
              <a:endParaRPr lang="en-US" sz="2400" b="1" dirty="0">
                <a:latin typeface="Book Antiqua" pitchFamily="18" charset="0"/>
              </a:endParaRPr>
            </a:p>
          </p:txBody>
        </p:sp>
      </p:grpSp>
      <p:sp>
        <p:nvSpPr>
          <p:cNvPr id="5" name="Oval 4"/>
          <p:cNvSpPr/>
          <p:nvPr/>
        </p:nvSpPr>
        <p:spPr>
          <a:xfrm>
            <a:off x="2452445" y="762000"/>
            <a:ext cx="3810000" cy="13716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latin typeface="Book Antiqua" pitchFamily="18" charset="0"/>
              </a:rPr>
              <a:t>Hidden page</a:t>
            </a:r>
            <a:endParaRPr lang="en-US" sz="2400" b="1" dirty="0">
              <a:latin typeface="Book Antiqua" pitchFamily="18" charset="0"/>
            </a:endParaRPr>
          </a:p>
        </p:txBody>
      </p:sp>
      <p:sp>
        <p:nvSpPr>
          <p:cNvPr id="6" name="TextBox 5"/>
          <p:cNvSpPr txBox="1"/>
          <p:nvPr/>
        </p:nvSpPr>
        <p:spPr>
          <a:xfrm>
            <a:off x="685800" y="4419600"/>
            <a:ext cx="7696200" cy="1938992"/>
          </a:xfrm>
          <a:prstGeom prst="rect">
            <a:avLst/>
          </a:prstGeom>
          <a:noFill/>
          <a:ln>
            <a:solidFill>
              <a:schemeClr val="tx1"/>
            </a:solidFill>
          </a:ln>
        </p:spPr>
        <p:txBody>
          <a:bodyPr wrap="square" rtlCol="0">
            <a:spAutoFit/>
          </a:bodyPr>
          <a:lstStyle/>
          <a:p>
            <a:pPr algn="just"/>
            <a:r>
              <a:rPr lang="en-US" sz="2400" b="1" dirty="0" smtClean="0">
                <a:latin typeface="Book Antiqua" pitchFamily="18" charset="0"/>
              </a:rPr>
              <a:t>If the students want to know the meaning of the word particularly, teacher may show the word first to ask the meaning, Then he can go ahead accordingly. Teacher should remember that key words are actually for the teacher not for the students exclusively.</a:t>
            </a:r>
            <a:endParaRPr lang="en-US" sz="2400" b="1" dirty="0">
              <a:latin typeface="Book Antiqua" pitchFamily="18" charset="0"/>
            </a:endParaRPr>
          </a:p>
        </p:txBody>
      </p:sp>
    </p:spTree>
    <p:extLst>
      <p:ext uri="{BB962C8B-B14F-4D97-AF65-F5344CB8AC3E}">
        <p14:creationId xmlns:p14="http://schemas.microsoft.com/office/powerpoint/2010/main" val="396256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3562" y="381000"/>
            <a:ext cx="5629275"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Sewing</a:t>
            </a:r>
            <a:endParaRPr lang="en-US" sz="2800" b="1" dirty="0">
              <a:latin typeface="Book Antiqua" pitchFamily="18" charset="0"/>
            </a:endParaRPr>
          </a:p>
        </p:txBody>
      </p:sp>
      <p:sp>
        <p:nvSpPr>
          <p:cNvPr id="3" name="TextBox 2"/>
          <p:cNvSpPr txBox="1"/>
          <p:nvPr/>
        </p:nvSpPr>
        <p:spPr>
          <a:xfrm>
            <a:off x="1833562" y="1066800"/>
            <a:ext cx="5629275"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Meaning : </a:t>
            </a:r>
            <a:r>
              <a:rPr lang="en-US" sz="2800" b="1" dirty="0">
                <a:latin typeface="Book Antiqua" pitchFamily="18" charset="0"/>
              </a:rPr>
              <a:t>Stitching, </a:t>
            </a:r>
            <a:r>
              <a:rPr lang="en-US" sz="2800" b="1" dirty="0" smtClean="0">
                <a:latin typeface="Book Antiqua" pitchFamily="18" charset="0"/>
              </a:rPr>
              <a:t>Needlework</a:t>
            </a:r>
            <a:endParaRPr lang="en-US" sz="2800" b="1" dirty="0">
              <a:latin typeface="Book Antiqua" pitchFamily="18" charset="0"/>
            </a:endParaRPr>
          </a:p>
        </p:txBody>
      </p:sp>
      <p:sp>
        <p:nvSpPr>
          <p:cNvPr id="4" name="TextBox 3"/>
          <p:cNvSpPr txBox="1"/>
          <p:nvPr/>
        </p:nvSpPr>
        <p:spPr>
          <a:xfrm>
            <a:off x="1833562" y="6107668"/>
            <a:ext cx="5629275"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She is sewing cloths.</a:t>
            </a:r>
            <a:endParaRPr lang="en-US" sz="2800" b="1" dirty="0">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562" y="1752600"/>
            <a:ext cx="5629275" cy="4218203"/>
          </a:xfrm>
          <a:prstGeom prst="rect">
            <a:avLst/>
          </a:prstGeom>
          <a:ln>
            <a:solidFill>
              <a:schemeClr val="tx1"/>
            </a:solidFill>
          </a:ln>
        </p:spPr>
      </p:pic>
    </p:spTree>
    <p:extLst>
      <p:ext uri="{BB962C8B-B14F-4D97-AF65-F5344CB8AC3E}">
        <p14:creationId xmlns:p14="http://schemas.microsoft.com/office/powerpoint/2010/main" val="371128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629400"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Vocational</a:t>
            </a:r>
            <a:endParaRPr lang="en-US" sz="2800" b="1" dirty="0">
              <a:latin typeface="Book Antiqua" pitchFamily="18" charset="0"/>
            </a:endParaRPr>
          </a:p>
        </p:txBody>
      </p:sp>
      <p:sp>
        <p:nvSpPr>
          <p:cNvPr id="3" name="TextBox 2"/>
          <p:cNvSpPr txBox="1"/>
          <p:nvPr/>
        </p:nvSpPr>
        <p:spPr>
          <a:xfrm>
            <a:off x="1295400" y="990600"/>
            <a:ext cx="6629401"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Meaning : Occupational, Job-related</a:t>
            </a:r>
            <a:endParaRPr lang="en-US" sz="2800" b="1" dirty="0">
              <a:latin typeface="Book Antiqua" pitchFamily="18" charset="0"/>
            </a:endParaRPr>
          </a:p>
        </p:txBody>
      </p:sp>
      <p:sp>
        <p:nvSpPr>
          <p:cNvPr id="4" name="TextBox 3"/>
          <p:cNvSpPr txBox="1"/>
          <p:nvPr/>
        </p:nvSpPr>
        <p:spPr>
          <a:xfrm>
            <a:off x="1301376" y="6182380"/>
            <a:ext cx="6623425"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I have completed a vocational training.</a:t>
            </a:r>
            <a:endParaRPr lang="en-US" sz="28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31492"/>
            <a:ext cx="6629400" cy="4422898"/>
          </a:xfrm>
          <a:prstGeom prst="rect">
            <a:avLst/>
          </a:prstGeom>
          <a:ln>
            <a:solidFill>
              <a:schemeClr val="tx1"/>
            </a:solidFill>
          </a:ln>
        </p:spPr>
      </p:pic>
    </p:spTree>
    <p:extLst>
      <p:ext uri="{BB962C8B-B14F-4D97-AF65-F5344CB8AC3E}">
        <p14:creationId xmlns:p14="http://schemas.microsoft.com/office/powerpoint/2010/main" val="12325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1084</Words>
  <Application>Microsoft Office PowerPoint</Application>
  <PresentationFormat>On-screen Show (4:3)</PresentationFormat>
  <Paragraphs>154</Paragraphs>
  <Slides>31</Slides>
  <Notes>29</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84</cp:revision>
  <dcterms:created xsi:type="dcterms:W3CDTF">2014-09-21T13:43:50Z</dcterms:created>
  <dcterms:modified xsi:type="dcterms:W3CDTF">2015-06-24T04:05:25Z</dcterms:modified>
</cp:coreProperties>
</file>